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29"/>
  </p:handoutMasterIdLst>
  <p:sldIdLst>
    <p:sldId id="256" r:id="rId2"/>
    <p:sldId id="257" r:id="rId3"/>
    <p:sldId id="258" r:id="rId4"/>
    <p:sldId id="259" r:id="rId5"/>
    <p:sldId id="261" r:id="rId6"/>
    <p:sldId id="279" r:id="rId7"/>
    <p:sldId id="262" r:id="rId8"/>
    <p:sldId id="263" r:id="rId9"/>
    <p:sldId id="264" r:id="rId10"/>
    <p:sldId id="265" r:id="rId11"/>
    <p:sldId id="280" r:id="rId12"/>
    <p:sldId id="266" r:id="rId13"/>
    <p:sldId id="281" r:id="rId14"/>
    <p:sldId id="282" r:id="rId15"/>
    <p:sldId id="267" r:id="rId16"/>
    <p:sldId id="283" r:id="rId17"/>
    <p:sldId id="268" r:id="rId18"/>
    <p:sldId id="284" r:id="rId19"/>
    <p:sldId id="269" r:id="rId20"/>
    <p:sldId id="270" r:id="rId21"/>
    <p:sldId id="271" r:id="rId22"/>
    <p:sldId id="272" r:id="rId23"/>
    <p:sldId id="273" r:id="rId24"/>
    <p:sldId id="274" r:id="rId25"/>
    <p:sldId id="285" r:id="rId26"/>
    <p:sldId id="275" r:id="rId27"/>
    <p:sldId id="260" r:id="rId2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78" autoAdjust="0"/>
  </p:normalViewPr>
  <p:slideViewPr>
    <p:cSldViewPr>
      <p:cViewPr>
        <p:scale>
          <a:sx n="100" d="100"/>
          <a:sy n="100" d="100"/>
        </p:scale>
        <p:origin x="-318" y="-3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24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C3BCE-0947-4BF3-A2CE-1F2A03A538E6}" type="doc">
      <dgm:prSet loTypeId="urn:microsoft.com/office/officeart/2005/8/layout/hList7" loCatId="picture" qsTypeId="urn:microsoft.com/office/officeart/2005/8/quickstyle/simple1" qsCatId="simple" csTypeId="urn:microsoft.com/office/officeart/2005/8/colors/accent4_2" csCatId="accent4" phldr="1"/>
      <dgm:spPr/>
    </dgm:pt>
    <dgm:pt modelId="{7DACD5F5-53D9-4EB8-B91A-AF79ED3416B0}">
      <dgm:prSet phldrT="[文本]" custT="1"/>
      <dgm:spPr/>
      <dgm:t>
        <a:bodyPr/>
        <a:lstStyle/>
        <a:p>
          <a:r>
            <a:rPr lang="zh-CN" altLang="en-US" sz="1400" dirty="0" smtClean="0"/>
            <a:t>配置导出</a:t>
          </a:r>
          <a:endParaRPr lang="zh-CN" altLang="en-US" sz="1400" dirty="0"/>
        </a:p>
      </dgm:t>
    </dgm:pt>
    <dgm:pt modelId="{CA997277-D084-4983-BEDF-A782569EDB47}" type="parTrans" cxnId="{AA83A3F6-3704-443F-8EA0-9F4E0532EFE4}">
      <dgm:prSet/>
      <dgm:spPr/>
      <dgm:t>
        <a:bodyPr/>
        <a:lstStyle/>
        <a:p>
          <a:endParaRPr lang="zh-CN" altLang="en-US"/>
        </a:p>
      </dgm:t>
    </dgm:pt>
    <dgm:pt modelId="{A7FA0379-6EE7-4A77-9274-7D029515537A}" type="sibTrans" cxnId="{AA83A3F6-3704-443F-8EA0-9F4E0532EFE4}">
      <dgm:prSet/>
      <dgm:spPr/>
      <dgm:t>
        <a:bodyPr/>
        <a:lstStyle/>
        <a:p>
          <a:endParaRPr lang="zh-CN" altLang="en-US"/>
        </a:p>
      </dgm:t>
    </dgm:pt>
    <dgm:pt modelId="{CCA18511-7E1C-4F5E-BF44-D7DC75296D89}">
      <dgm:prSet phldrT="[文本]" custT="1"/>
      <dgm:spPr/>
      <dgm:t>
        <a:bodyPr/>
        <a:lstStyle/>
        <a:p>
          <a:r>
            <a:rPr lang="zh-CN" altLang="en-US" sz="1400" dirty="0" smtClean="0"/>
            <a:t>路口查询</a:t>
          </a:r>
          <a:endParaRPr lang="zh-CN" altLang="en-US" sz="1400" dirty="0"/>
        </a:p>
      </dgm:t>
    </dgm:pt>
    <dgm:pt modelId="{7C842C6E-A155-4FA3-BECA-225485F3B201}" type="parTrans" cxnId="{CD833942-9B21-4C07-A215-BFA1B0F838F7}">
      <dgm:prSet/>
      <dgm:spPr/>
      <dgm:t>
        <a:bodyPr/>
        <a:lstStyle/>
        <a:p>
          <a:endParaRPr lang="zh-CN" altLang="en-US"/>
        </a:p>
      </dgm:t>
    </dgm:pt>
    <dgm:pt modelId="{4472707A-B02E-4ABF-8DBE-EB6D4AD94BF0}" type="sibTrans" cxnId="{CD833942-9B21-4C07-A215-BFA1B0F838F7}">
      <dgm:prSet/>
      <dgm:spPr/>
      <dgm:t>
        <a:bodyPr/>
        <a:lstStyle/>
        <a:p>
          <a:endParaRPr lang="zh-CN" altLang="en-US"/>
        </a:p>
      </dgm:t>
    </dgm:pt>
    <dgm:pt modelId="{35E47A31-8AFF-4456-A4C1-8BB47058A406}">
      <dgm:prSet phldrT="[文本]" custT="1"/>
      <dgm:spPr/>
      <dgm:t>
        <a:bodyPr/>
        <a:lstStyle/>
        <a:p>
          <a:r>
            <a:rPr lang="zh-CN" altLang="en-US" sz="1400" dirty="0" smtClean="0"/>
            <a:t>兴趣点查询</a:t>
          </a:r>
          <a:endParaRPr lang="zh-CN" altLang="en-US" sz="1400" dirty="0"/>
        </a:p>
      </dgm:t>
    </dgm:pt>
    <dgm:pt modelId="{11608F7D-EDF8-454F-AD9C-F566D4791F89}" type="parTrans" cxnId="{7FC15EB6-C612-4EB0-8001-83E708F12963}">
      <dgm:prSet/>
      <dgm:spPr/>
      <dgm:t>
        <a:bodyPr/>
        <a:lstStyle/>
        <a:p>
          <a:endParaRPr lang="zh-CN" altLang="en-US"/>
        </a:p>
      </dgm:t>
    </dgm:pt>
    <dgm:pt modelId="{F27614B8-FBDE-4659-8663-CD085E8AA6D8}" type="sibTrans" cxnId="{7FC15EB6-C612-4EB0-8001-83E708F12963}">
      <dgm:prSet/>
      <dgm:spPr/>
      <dgm:t>
        <a:bodyPr/>
        <a:lstStyle/>
        <a:p>
          <a:endParaRPr lang="zh-CN" altLang="en-US"/>
        </a:p>
      </dgm:t>
    </dgm:pt>
    <dgm:pt modelId="{D497B38F-C89D-4412-BA46-BED192B39088}">
      <dgm:prSet phldrT="[文本]" custT="1"/>
      <dgm:spPr/>
      <dgm:t>
        <a:bodyPr/>
        <a:lstStyle/>
        <a:p>
          <a:r>
            <a:rPr lang="zh-CN" altLang="en-US" sz="1400" dirty="0" smtClean="0"/>
            <a:t>地图发布</a:t>
          </a:r>
          <a:endParaRPr lang="zh-CN" altLang="en-US" sz="1400" dirty="0"/>
        </a:p>
      </dgm:t>
    </dgm:pt>
    <dgm:pt modelId="{0D3C06A1-48EA-4149-950F-2CF0107AE553}" type="parTrans" cxnId="{4B5B3AAF-6768-42CE-9943-B7686A76E59E}">
      <dgm:prSet/>
      <dgm:spPr/>
      <dgm:t>
        <a:bodyPr/>
        <a:lstStyle/>
        <a:p>
          <a:endParaRPr lang="zh-CN" altLang="en-US"/>
        </a:p>
      </dgm:t>
    </dgm:pt>
    <dgm:pt modelId="{32B1852A-6450-4EC5-B454-E00098FE3D08}" type="sibTrans" cxnId="{4B5B3AAF-6768-42CE-9943-B7686A76E59E}">
      <dgm:prSet/>
      <dgm:spPr/>
      <dgm:t>
        <a:bodyPr/>
        <a:lstStyle/>
        <a:p>
          <a:endParaRPr lang="zh-CN" altLang="en-US"/>
        </a:p>
      </dgm:t>
    </dgm:pt>
    <dgm:pt modelId="{6141AC71-C075-4908-A755-68D546A3AAB3}">
      <dgm:prSet phldrT="[文本]" custT="1"/>
      <dgm:spPr/>
      <dgm:t>
        <a:bodyPr/>
        <a:lstStyle/>
        <a:p>
          <a:r>
            <a:rPr lang="zh-CN" altLang="en-US" sz="1400" dirty="0" smtClean="0"/>
            <a:t>路网查询</a:t>
          </a:r>
          <a:endParaRPr lang="zh-CN" altLang="en-US" sz="1400" dirty="0"/>
        </a:p>
      </dgm:t>
    </dgm:pt>
    <dgm:pt modelId="{63EC0C73-F6CC-4B3E-86A3-845E6ACEDF87}" type="parTrans" cxnId="{3AA4131D-19CA-43B1-92D1-84B8E2F17A12}">
      <dgm:prSet/>
      <dgm:spPr/>
      <dgm:t>
        <a:bodyPr/>
        <a:lstStyle/>
        <a:p>
          <a:endParaRPr lang="zh-CN" altLang="en-US"/>
        </a:p>
      </dgm:t>
    </dgm:pt>
    <dgm:pt modelId="{F7C8F987-F4AF-4DEF-893D-1B0D8F388212}" type="sibTrans" cxnId="{3AA4131D-19CA-43B1-92D1-84B8E2F17A12}">
      <dgm:prSet/>
      <dgm:spPr/>
      <dgm:t>
        <a:bodyPr/>
        <a:lstStyle/>
        <a:p>
          <a:endParaRPr lang="zh-CN" altLang="en-US"/>
        </a:p>
      </dgm:t>
    </dgm:pt>
    <dgm:pt modelId="{B5EF5B50-EB36-4315-A4F6-989BAD1DF18D}">
      <dgm:prSet phldrT="[文本]" custT="1"/>
      <dgm:spPr/>
      <dgm:t>
        <a:bodyPr/>
        <a:lstStyle/>
        <a:p>
          <a:r>
            <a:rPr lang="zh-CN" altLang="en-US" sz="1400" dirty="0" smtClean="0"/>
            <a:t>缓冲区</a:t>
          </a:r>
          <a:endParaRPr lang="zh-CN" altLang="en-US" sz="1400" dirty="0"/>
        </a:p>
      </dgm:t>
    </dgm:pt>
    <dgm:pt modelId="{A68E3F49-78AB-4C38-9D90-1C0C827C231E}" type="parTrans" cxnId="{014681CA-78A0-4F31-97BC-0C6FCC447649}">
      <dgm:prSet/>
      <dgm:spPr/>
      <dgm:t>
        <a:bodyPr/>
        <a:lstStyle/>
        <a:p>
          <a:endParaRPr lang="zh-CN" altLang="en-US"/>
        </a:p>
      </dgm:t>
    </dgm:pt>
    <dgm:pt modelId="{3BFC944F-DF3A-411A-B452-A8AF39F83192}" type="sibTrans" cxnId="{014681CA-78A0-4F31-97BC-0C6FCC447649}">
      <dgm:prSet/>
      <dgm:spPr/>
      <dgm:t>
        <a:bodyPr/>
        <a:lstStyle/>
        <a:p>
          <a:endParaRPr lang="zh-CN" altLang="en-US"/>
        </a:p>
      </dgm:t>
    </dgm:pt>
    <dgm:pt modelId="{6B01F5FD-1A5B-4074-A7F1-7E767CC65756}">
      <dgm:prSet phldrT="[文本]" custT="1"/>
      <dgm:spPr/>
      <dgm:t>
        <a:bodyPr/>
        <a:lstStyle/>
        <a:p>
          <a:r>
            <a:rPr lang="zh-CN" altLang="en-US" sz="1400" dirty="0" smtClean="0"/>
            <a:t>路径规划</a:t>
          </a:r>
          <a:endParaRPr lang="zh-CN" altLang="en-US" sz="1400" dirty="0"/>
        </a:p>
      </dgm:t>
    </dgm:pt>
    <dgm:pt modelId="{7FC8975E-696B-4770-AF7B-A6073256C293}" type="parTrans" cxnId="{9B08D434-5FC6-4DA3-96FF-826D22CD2E4B}">
      <dgm:prSet/>
      <dgm:spPr/>
      <dgm:t>
        <a:bodyPr/>
        <a:lstStyle/>
        <a:p>
          <a:endParaRPr lang="zh-CN" altLang="en-US"/>
        </a:p>
      </dgm:t>
    </dgm:pt>
    <dgm:pt modelId="{EBC13EF5-7E95-4D34-A6CB-DBF69AA77A11}" type="sibTrans" cxnId="{9B08D434-5FC6-4DA3-96FF-826D22CD2E4B}">
      <dgm:prSet/>
      <dgm:spPr/>
      <dgm:t>
        <a:bodyPr/>
        <a:lstStyle/>
        <a:p>
          <a:endParaRPr lang="zh-CN" altLang="en-US"/>
        </a:p>
      </dgm:t>
    </dgm:pt>
    <dgm:pt modelId="{C2A25679-5021-48A0-89BD-E8FFA5843F00}" type="pres">
      <dgm:prSet presAssocID="{CCBC3BCE-0947-4BF3-A2CE-1F2A03A538E6}" presName="Name0" presStyleCnt="0">
        <dgm:presLayoutVars>
          <dgm:dir/>
          <dgm:resizeHandles val="exact"/>
        </dgm:presLayoutVars>
      </dgm:prSet>
      <dgm:spPr/>
    </dgm:pt>
    <dgm:pt modelId="{995930F3-0B7C-4D55-84C4-3CA24EAFF195}" type="pres">
      <dgm:prSet presAssocID="{CCBC3BCE-0947-4BF3-A2CE-1F2A03A538E6}" presName="fgShape" presStyleLbl="fgShp" presStyleIdx="0" presStyleCnt="1"/>
      <dgm:spPr/>
    </dgm:pt>
    <dgm:pt modelId="{8E510359-260E-4940-8B7F-B1A14DE0AA31}" type="pres">
      <dgm:prSet presAssocID="{CCBC3BCE-0947-4BF3-A2CE-1F2A03A538E6}" presName="linComp" presStyleCnt="0"/>
      <dgm:spPr/>
    </dgm:pt>
    <dgm:pt modelId="{4F8AB393-72CD-42B4-9DA0-FDBDED9ABC4A}" type="pres">
      <dgm:prSet presAssocID="{7DACD5F5-53D9-4EB8-B91A-AF79ED3416B0}" presName="compNode" presStyleCnt="0"/>
      <dgm:spPr/>
    </dgm:pt>
    <dgm:pt modelId="{E6CC06B5-A5B0-406F-ABA4-2165CB756E43}" type="pres">
      <dgm:prSet presAssocID="{7DACD5F5-53D9-4EB8-B91A-AF79ED3416B0}" presName="bkgdShape" presStyleLbl="node1" presStyleIdx="0" presStyleCnt="7"/>
      <dgm:spPr/>
      <dgm:t>
        <a:bodyPr/>
        <a:lstStyle/>
        <a:p>
          <a:endParaRPr lang="zh-CN" altLang="en-US"/>
        </a:p>
      </dgm:t>
    </dgm:pt>
    <dgm:pt modelId="{9209A84C-8DD6-4065-835B-D1491D9861F4}" type="pres">
      <dgm:prSet presAssocID="{7DACD5F5-53D9-4EB8-B91A-AF79ED3416B0}" presName="nodeTx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618D60-8897-4C86-91CD-5EB02C3C60CE}" type="pres">
      <dgm:prSet presAssocID="{7DACD5F5-53D9-4EB8-B91A-AF79ED3416B0}" presName="invisiNode" presStyleLbl="node1" presStyleIdx="0" presStyleCnt="7"/>
      <dgm:spPr/>
    </dgm:pt>
    <dgm:pt modelId="{34D16490-E503-4286-9952-789C735C8C46}" type="pres">
      <dgm:prSet presAssocID="{7DACD5F5-53D9-4EB8-B91A-AF79ED3416B0}" presName="imagNode" presStyleLbl="fgImgPlace1" presStyleIdx="0" presStyleCnt="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3752CB34-E668-4580-BAAD-45E96C8C2EAF}" type="pres">
      <dgm:prSet presAssocID="{A7FA0379-6EE7-4A77-9274-7D029515537A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3B77335D-0E8E-4492-9702-D6BA768F3E5A}" type="pres">
      <dgm:prSet presAssocID="{CCA18511-7E1C-4F5E-BF44-D7DC75296D89}" presName="compNode" presStyleCnt="0"/>
      <dgm:spPr/>
    </dgm:pt>
    <dgm:pt modelId="{0BC8951D-4F35-4C10-853A-A875AE98D7BB}" type="pres">
      <dgm:prSet presAssocID="{CCA18511-7E1C-4F5E-BF44-D7DC75296D89}" presName="bkgdShape" presStyleLbl="node1" presStyleIdx="1" presStyleCnt="7"/>
      <dgm:spPr/>
      <dgm:t>
        <a:bodyPr/>
        <a:lstStyle/>
        <a:p>
          <a:endParaRPr lang="zh-CN" altLang="en-US"/>
        </a:p>
      </dgm:t>
    </dgm:pt>
    <dgm:pt modelId="{87C2F748-2493-49A0-BD1D-23AF6B978519}" type="pres">
      <dgm:prSet presAssocID="{CCA18511-7E1C-4F5E-BF44-D7DC75296D89}" presName="nodeTx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B25F09-9A03-4180-B58C-E3D54F632371}" type="pres">
      <dgm:prSet presAssocID="{CCA18511-7E1C-4F5E-BF44-D7DC75296D89}" presName="invisiNode" presStyleLbl="node1" presStyleIdx="1" presStyleCnt="7"/>
      <dgm:spPr/>
    </dgm:pt>
    <dgm:pt modelId="{07C93BF0-F9B5-4390-A5D1-271E7226D7E8}" type="pres">
      <dgm:prSet presAssocID="{CCA18511-7E1C-4F5E-BF44-D7DC75296D89}" presName="imagNode" presStyleLbl="fgImgPlace1" presStyleIdx="1" presStyleCnt="7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3E367DBD-7290-4E5C-B26B-149D16120609}" type="pres">
      <dgm:prSet presAssocID="{4472707A-B02E-4ABF-8DBE-EB6D4AD94BF0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81FB4D7C-9B88-4373-9788-3811A7633EC1}" type="pres">
      <dgm:prSet presAssocID="{35E47A31-8AFF-4456-A4C1-8BB47058A406}" presName="compNode" presStyleCnt="0"/>
      <dgm:spPr/>
    </dgm:pt>
    <dgm:pt modelId="{99C889A9-AA65-47B0-99CF-37E232A2E860}" type="pres">
      <dgm:prSet presAssocID="{35E47A31-8AFF-4456-A4C1-8BB47058A406}" presName="bkgdShape" presStyleLbl="node1" presStyleIdx="2" presStyleCnt="7"/>
      <dgm:spPr/>
      <dgm:t>
        <a:bodyPr/>
        <a:lstStyle/>
        <a:p>
          <a:endParaRPr lang="zh-CN" altLang="en-US"/>
        </a:p>
      </dgm:t>
    </dgm:pt>
    <dgm:pt modelId="{86FCE5DF-FACD-4B4E-BAD5-168F10C50BF0}" type="pres">
      <dgm:prSet presAssocID="{35E47A31-8AFF-4456-A4C1-8BB47058A406}" presName="nodeTx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2665BD-032C-4405-AB92-9FF323D70FBF}" type="pres">
      <dgm:prSet presAssocID="{35E47A31-8AFF-4456-A4C1-8BB47058A406}" presName="invisiNode" presStyleLbl="node1" presStyleIdx="2" presStyleCnt="7"/>
      <dgm:spPr/>
    </dgm:pt>
    <dgm:pt modelId="{16CBBBF7-B33B-4F4A-855F-A46AFA2AC780}" type="pres">
      <dgm:prSet presAssocID="{35E47A31-8AFF-4456-A4C1-8BB47058A406}" presName="imagNode" presStyleLbl="fgImgPlace1" presStyleIdx="2" presStyleCnt="7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1D6B519-FBC7-4114-877D-95BB225A062E}" type="pres">
      <dgm:prSet presAssocID="{F27614B8-FBDE-4659-8663-CD085E8AA6D8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E48ABC6E-ABEC-441E-BA3A-F58869FE812F}" type="pres">
      <dgm:prSet presAssocID="{D497B38F-C89D-4412-BA46-BED192B39088}" presName="compNode" presStyleCnt="0"/>
      <dgm:spPr/>
    </dgm:pt>
    <dgm:pt modelId="{73DE1695-48FE-466A-BA0D-6D9482F989E8}" type="pres">
      <dgm:prSet presAssocID="{D497B38F-C89D-4412-BA46-BED192B39088}" presName="bkgdShape" presStyleLbl="node1" presStyleIdx="3" presStyleCnt="7"/>
      <dgm:spPr/>
      <dgm:t>
        <a:bodyPr/>
        <a:lstStyle/>
        <a:p>
          <a:endParaRPr lang="zh-CN" altLang="en-US"/>
        </a:p>
      </dgm:t>
    </dgm:pt>
    <dgm:pt modelId="{ADB958F4-940D-44F5-8496-C75B7412F934}" type="pres">
      <dgm:prSet presAssocID="{D497B38F-C89D-4412-BA46-BED192B39088}" presName="nodeTx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0FC7B7-513C-477D-81B4-FDDE6B020302}" type="pres">
      <dgm:prSet presAssocID="{D497B38F-C89D-4412-BA46-BED192B39088}" presName="invisiNode" presStyleLbl="node1" presStyleIdx="3" presStyleCnt="7"/>
      <dgm:spPr/>
    </dgm:pt>
    <dgm:pt modelId="{BC07A110-D4EC-429D-B7E1-7211C807EEA7}" type="pres">
      <dgm:prSet presAssocID="{D497B38F-C89D-4412-BA46-BED192B39088}" presName="imagNode" presStyleLbl="fgImgPlace1" presStyleIdx="3" presStyleCnt="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F574E888-E5E5-45ED-914E-2F70FDD7A59F}" type="pres">
      <dgm:prSet presAssocID="{32B1852A-6450-4EC5-B454-E00098FE3D08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D729EB83-FDE6-4953-8F15-BAB58FD0F7CF}" type="pres">
      <dgm:prSet presAssocID="{6141AC71-C075-4908-A755-68D546A3AAB3}" presName="compNode" presStyleCnt="0"/>
      <dgm:spPr/>
    </dgm:pt>
    <dgm:pt modelId="{45568DAD-4D4E-4E9A-A779-270C2D57CC9A}" type="pres">
      <dgm:prSet presAssocID="{6141AC71-C075-4908-A755-68D546A3AAB3}" presName="bkgdShape" presStyleLbl="node1" presStyleIdx="4" presStyleCnt="7"/>
      <dgm:spPr/>
      <dgm:t>
        <a:bodyPr/>
        <a:lstStyle/>
        <a:p>
          <a:endParaRPr lang="zh-CN" altLang="en-US"/>
        </a:p>
      </dgm:t>
    </dgm:pt>
    <dgm:pt modelId="{976D7F4C-F733-43ED-9E1D-BA7EDF13477C}" type="pres">
      <dgm:prSet presAssocID="{6141AC71-C075-4908-A755-68D546A3AAB3}" presName="nodeTx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700ABF-0EE8-4693-B6A9-826C855A81CB}" type="pres">
      <dgm:prSet presAssocID="{6141AC71-C075-4908-A755-68D546A3AAB3}" presName="invisiNode" presStyleLbl="node1" presStyleIdx="4" presStyleCnt="7"/>
      <dgm:spPr/>
    </dgm:pt>
    <dgm:pt modelId="{2DF6A3C5-D1B4-4B50-BED0-2F31EB4D846C}" type="pres">
      <dgm:prSet presAssocID="{6141AC71-C075-4908-A755-68D546A3AAB3}" presName="imagNode" presStyleLbl="fgImgPlace1" presStyleIdx="4" presStyleCnt="7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E96A78B3-3E2C-4B75-9A3B-D6A90F478162}" type="pres">
      <dgm:prSet presAssocID="{F7C8F987-F4AF-4DEF-893D-1B0D8F388212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A001733F-2BD5-4929-8E4C-94F4756BBEFC}" type="pres">
      <dgm:prSet presAssocID="{B5EF5B50-EB36-4315-A4F6-989BAD1DF18D}" presName="compNode" presStyleCnt="0"/>
      <dgm:spPr/>
    </dgm:pt>
    <dgm:pt modelId="{F9D8EBDD-DDDD-480D-B070-4035B554EFA5}" type="pres">
      <dgm:prSet presAssocID="{B5EF5B50-EB36-4315-A4F6-989BAD1DF18D}" presName="bkgdShape" presStyleLbl="node1" presStyleIdx="5" presStyleCnt="7"/>
      <dgm:spPr/>
      <dgm:t>
        <a:bodyPr/>
        <a:lstStyle/>
        <a:p>
          <a:endParaRPr lang="zh-CN" altLang="en-US"/>
        </a:p>
      </dgm:t>
    </dgm:pt>
    <dgm:pt modelId="{D76A2FF5-7187-4089-B3C4-C42013CEAC69}" type="pres">
      <dgm:prSet presAssocID="{B5EF5B50-EB36-4315-A4F6-989BAD1DF18D}" presName="nodeTx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DD6B54-B55F-45F8-98E4-F3B8BF7D4DEA}" type="pres">
      <dgm:prSet presAssocID="{B5EF5B50-EB36-4315-A4F6-989BAD1DF18D}" presName="invisiNode" presStyleLbl="node1" presStyleIdx="5" presStyleCnt="7"/>
      <dgm:spPr/>
    </dgm:pt>
    <dgm:pt modelId="{9C3B5CB5-EDA4-484B-9277-8F2A70AC858B}" type="pres">
      <dgm:prSet presAssocID="{B5EF5B50-EB36-4315-A4F6-989BAD1DF18D}" presName="imagNode" presStyleLbl="fgImgPlace1" presStyleIdx="5" presStyleCnt="7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D3919E28-1313-4350-A70B-4B9E8DD87831}" type="pres">
      <dgm:prSet presAssocID="{3BFC944F-DF3A-411A-B452-A8AF39F83192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051FD5F7-0E32-4458-82AE-43407F36C92E}" type="pres">
      <dgm:prSet presAssocID="{6B01F5FD-1A5B-4074-A7F1-7E767CC65756}" presName="compNode" presStyleCnt="0"/>
      <dgm:spPr/>
    </dgm:pt>
    <dgm:pt modelId="{94603999-7CD6-4A86-8DE8-32E76E285BA3}" type="pres">
      <dgm:prSet presAssocID="{6B01F5FD-1A5B-4074-A7F1-7E767CC65756}" presName="bkgdShape" presStyleLbl="node1" presStyleIdx="6" presStyleCnt="7"/>
      <dgm:spPr/>
      <dgm:t>
        <a:bodyPr/>
        <a:lstStyle/>
        <a:p>
          <a:endParaRPr lang="zh-CN" altLang="en-US"/>
        </a:p>
      </dgm:t>
    </dgm:pt>
    <dgm:pt modelId="{84AB755B-7339-4120-86DF-47E9174AE38D}" type="pres">
      <dgm:prSet presAssocID="{6B01F5FD-1A5B-4074-A7F1-7E767CC65756}" presName="nodeTx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030544E-EA00-46EB-AF1E-903F808F69EC}" type="pres">
      <dgm:prSet presAssocID="{6B01F5FD-1A5B-4074-A7F1-7E767CC65756}" presName="invisiNode" presStyleLbl="node1" presStyleIdx="6" presStyleCnt="7"/>
      <dgm:spPr/>
    </dgm:pt>
    <dgm:pt modelId="{3E6EBA55-2857-41AB-A0C6-FB901245CF3B}" type="pres">
      <dgm:prSet presAssocID="{6B01F5FD-1A5B-4074-A7F1-7E767CC65756}" presName="imagNode" presStyleLbl="fgImgPlace1" presStyleIdx="6" presStyleCnt="7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</dgm:ptLst>
  <dgm:cxnLst>
    <dgm:cxn modelId="{540744FF-1EE3-4008-B034-FC9F15BBB244}" type="presOf" srcId="{A7FA0379-6EE7-4A77-9274-7D029515537A}" destId="{3752CB34-E668-4580-BAAD-45E96C8C2EAF}" srcOrd="0" destOrd="0" presId="urn:microsoft.com/office/officeart/2005/8/layout/hList7"/>
    <dgm:cxn modelId="{2C193D5A-018D-4D1F-9DE6-48331128A3C7}" type="presOf" srcId="{B5EF5B50-EB36-4315-A4F6-989BAD1DF18D}" destId="{F9D8EBDD-DDDD-480D-B070-4035B554EFA5}" srcOrd="0" destOrd="0" presId="urn:microsoft.com/office/officeart/2005/8/layout/hList7"/>
    <dgm:cxn modelId="{9F086B5D-A4CD-4270-A4B3-C422DA13920E}" type="presOf" srcId="{35E47A31-8AFF-4456-A4C1-8BB47058A406}" destId="{99C889A9-AA65-47B0-99CF-37E232A2E860}" srcOrd="0" destOrd="0" presId="urn:microsoft.com/office/officeart/2005/8/layout/hList7"/>
    <dgm:cxn modelId="{40A8E8E3-B70A-4F51-B1FE-0C0501CA7D5C}" type="presOf" srcId="{F27614B8-FBDE-4659-8663-CD085E8AA6D8}" destId="{B1D6B519-FBC7-4114-877D-95BB225A062E}" srcOrd="0" destOrd="0" presId="urn:microsoft.com/office/officeart/2005/8/layout/hList7"/>
    <dgm:cxn modelId="{3AA4131D-19CA-43B1-92D1-84B8E2F17A12}" srcId="{CCBC3BCE-0947-4BF3-A2CE-1F2A03A538E6}" destId="{6141AC71-C075-4908-A755-68D546A3AAB3}" srcOrd="4" destOrd="0" parTransId="{63EC0C73-F6CC-4B3E-86A3-845E6ACEDF87}" sibTransId="{F7C8F987-F4AF-4DEF-893D-1B0D8F388212}"/>
    <dgm:cxn modelId="{3C217E0C-BF26-45EF-85FE-54A27EB31E25}" type="presOf" srcId="{3BFC944F-DF3A-411A-B452-A8AF39F83192}" destId="{D3919E28-1313-4350-A70B-4B9E8DD87831}" srcOrd="0" destOrd="0" presId="urn:microsoft.com/office/officeart/2005/8/layout/hList7"/>
    <dgm:cxn modelId="{9B08D434-5FC6-4DA3-96FF-826D22CD2E4B}" srcId="{CCBC3BCE-0947-4BF3-A2CE-1F2A03A538E6}" destId="{6B01F5FD-1A5B-4074-A7F1-7E767CC65756}" srcOrd="6" destOrd="0" parTransId="{7FC8975E-696B-4770-AF7B-A6073256C293}" sibTransId="{EBC13EF5-7E95-4D34-A6CB-DBF69AA77A11}"/>
    <dgm:cxn modelId="{C7E612B3-1A00-4B38-9D73-1F1823043A73}" type="presOf" srcId="{6B01F5FD-1A5B-4074-A7F1-7E767CC65756}" destId="{94603999-7CD6-4A86-8DE8-32E76E285BA3}" srcOrd="0" destOrd="0" presId="urn:microsoft.com/office/officeart/2005/8/layout/hList7"/>
    <dgm:cxn modelId="{EAB834FF-FF69-48F7-9AF4-44DD7070F1CE}" type="presOf" srcId="{CCBC3BCE-0947-4BF3-A2CE-1F2A03A538E6}" destId="{C2A25679-5021-48A0-89BD-E8FFA5843F00}" srcOrd="0" destOrd="0" presId="urn:microsoft.com/office/officeart/2005/8/layout/hList7"/>
    <dgm:cxn modelId="{D167248E-9823-4F87-80DE-8AB35ACE5620}" type="presOf" srcId="{D497B38F-C89D-4412-BA46-BED192B39088}" destId="{ADB958F4-940D-44F5-8496-C75B7412F934}" srcOrd="1" destOrd="0" presId="urn:microsoft.com/office/officeart/2005/8/layout/hList7"/>
    <dgm:cxn modelId="{F785D908-04A5-4AC9-8DB5-E3A5A16FDD08}" type="presOf" srcId="{32B1852A-6450-4EC5-B454-E00098FE3D08}" destId="{F574E888-E5E5-45ED-914E-2F70FDD7A59F}" srcOrd="0" destOrd="0" presId="urn:microsoft.com/office/officeart/2005/8/layout/hList7"/>
    <dgm:cxn modelId="{4B5B3AAF-6768-42CE-9943-B7686A76E59E}" srcId="{CCBC3BCE-0947-4BF3-A2CE-1F2A03A538E6}" destId="{D497B38F-C89D-4412-BA46-BED192B39088}" srcOrd="3" destOrd="0" parTransId="{0D3C06A1-48EA-4149-950F-2CF0107AE553}" sibTransId="{32B1852A-6450-4EC5-B454-E00098FE3D08}"/>
    <dgm:cxn modelId="{D08B4B02-FFCE-4EDC-B71A-29111E9FA04D}" type="presOf" srcId="{B5EF5B50-EB36-4315-A4F6-989BAD1DF18D}" destId="{D76A2FF5-7187-4089-B3C4-C42013CEAC69}" srcOrd="1" destOrd="0" presId="urn:microsoft.com/office/officeart/2005/8/layout/hList7"/>
    <dgm:cxn modelId="{D5F17491-8EE5-4832-B3F8-632C5209C314}" type="presOf" srcId="{6141AC71-C075-4908-A755-68D546A3AAB3}" destId="{45568DAD-4D4E-4E9A-A779-270C2D57CC9A}" srcOrd="0" destOrd="0" presId="urn:microsoft.com/office/officeart/2005/8/layout/hList7"/>
    <dgm:cxn modelId="{7FC15EB6-C612-4EB0-8001-83E708F12963}" srcId="{CCBC3BCE-0947-4BF3-A2CE-1F2A03A538E6}" destId="{35E47A31-8AFF-4456-A4C1-8BB47058A406}" srcOrd="2" destOrd="0" parTransId="{11608F7D-EDF8-454F-AD9C-F566D4791F89}" sibTransId="{F27614B8-FBDE-4659-8663-CD085E8AA6D8}"/>
    <dgm:cxn modelId="{4C8805F9-37FE-4A73-B7D4-BECBE36F68AF}" type="presOf" srcId="{F7C8F987-F4AF-4DEF-893D-1B0D8F388212}" destId="{E96A78B3-3E2C-4B75-9A3B-D6A90F478162}" srcOrd="0" destOrd="0" presId="urn:microsoft.com/office/officeart/2005/8/layout/hList7"/>
    <dgm:cxn modelId="{91D73F5D-2FC6-4996-80A1-A8766131915B}" type="presOf" srcId="{4472707A-B02E-4ABF-8DBE-EB6D4AD94BF0}" destId="{3E367DBD-7290-4E5C-B26B-149D16120609}" srcOrd="0" destOrd="0" presId="urn:microsoft.com/office/officeart/2005/8/layout/hList7"/>
    <dgm:cxn modelId="{C6569A71-83B2-4765-AE8A-689D8DCD91AD}" type="presOf" srcId="{35E47A31-8AFF-4456-A4C1-8BB47058A406}" destId="{86FCE5DF-FACD-4B4E-BAD5-168F10C50BF0}" srcOrd="1" destOrd="0" presId="urn:microsoft.com/office/officeart/2005/8/layout/hList7"/>
    <dgm:cxn modelId="{12DDD30B-1F5F-4058-980F-357B3A9510E2}" type="presOf" srcId="{CCA18511-7E1C-4F5E-BF44-D7DC75296D89}" destId="{0BC8951D-4F35-4C10-853A-A875AE98D7BB}" srcOrd="0" destOrd="0" presId="urn:microsoft.com/office/officeart/2005/8/layout/hList7"/>
    <dgm:cxn modelId="{A0E718F2-B728-4C37-86C3-2F535FD1405B}" type="presOf" srcId="{7DACD5F5-53D9-4EB8-B91A-AF79ED3416B0}" destId="{9209A84C-8DD6-4065-835B-D1491D9861F4}" srcOrd="1" destOrd="0" presId="urn:microsoft.com/office/officeart/2005/8/layout/hList7"/>
    <dgm:cxn modelId="{D55CCCFE-57EB-4274-91B4-B6ACBFE5947B}" type="presOf" srcId="{D497B38F-C89D-4412-BA46-BED192B39088}" destId="{73DE1695-48FE-466A-BA0D-6D9482F989E8}" srcOrd="0" destOrd="0" presId="urn:microsoft.com/office/officeart/2005/8/layout/hList7"/>
    <dgm:cxn modelId="{0B94D839-81DC-4FE0-ACAB-03637958C74A}" type="presOf" srcId="{6141AC71-C075-4908-A755-68D546A3AAB3}" destId="{976D7F4C-F733-43ED-9E1D-BA7EDF13477C}" srcOrd="1" destOrd="0" presId="urn:microsoft.com/office/officeart/2005/8/layout/hList7"/>
    <dgm:cxn modelId="{947BEFFC-ADFA-408A-BFA5-F56F48DFA723}" type="presOf" srcId="{7DACD5F5-53D9-4EB8-B91A-AF79ED3416B0}" destId="{E6CC06B5-A5B0-406F-ABA4-2165CB756E43}" srcOrd="0" destOrd="0" presId="urn:microsoft.com/office/officeart/2005/8/layout/hList7"/>
    <dgm:cxn modelId="{AA83A3F6-3704-443F-8EA0-9F4E0532EFE4}" srcId="{CCBC3BCE-0947-4BF3-A2CE-1F2A03A538E6}" destId="{7DACD5F5-53D9-4EB8-B91A-AF79ED3416B0}" srcOrd="0" destOrd="0" parTransId="{CA997277-D084-4983-BEDF-A782569EDB47}" sibTransId="{A7FA0379-6EE7-4A77-9274-7D029515537A}"/>
    <dgm:cxn modelId="{CD833942-9B21-4C07-A215-BFA1B0F838F7}" srcId="{CCBC3BCE-0947-4BF3-A2CE-1F2A03A538E6}" destId="{CCA18511-7E1C-4F5E-BF44-D7DC75296D89}" srcOrd="1" destOrd="0" parTransId="{7C842C6E-A155-4FA3-BECA-225485F3B201}" sibTransId="{4472707A-B02E-4ABF-8DBE-EB6D4AD94BF0}"/>
    <dgm:cxn modelId="{014681CA-78A0-4F31-97BC-0C6FCC447649}" srcId="{CCBC3BCE-0947-4BF3-A2CE-1F2A03A538E6}" destId="{B5EF5B50-EB36-4315-A4F6-989BAD1DF18D}" srcOrd="5" destOrd="0" parTransId="{A68E3F49-78AB-4C38-9D90-1C0C827C231E}" sibTransId="{3BFC944F-DF3A-411A-B452-A8AF39F83192}"/>
    <dgm:cxn modelId="{3FE2D114-AB6A-419B-80EE-2747798E38DC}" type="presOf" srcId="{CCA18511-7E1C-4F5E-BF44-D7DC75296D89}" destId="{87C2F748-2493-49A0-BD1D-23AF6B978519}" srcOrd="1" destOrd="0" presId="urn:microsoft.com/office/officeart/2005/8/layout/hList7"/>
    <dgm:cxn modelId="{B3EBC4EE-0FAB-4F87-88BB-D7DE9EBE0459}" type="presOf" srcId="{6B01F5FD-1A5B-4074-A7F1-7E767CC65756}" destId="{84AB755B-7339-4120-86DF-47E9174AE38D}" srcOrd="1" destOrd="0" presId="urn:microsoft.com/office/officeart/2005/8/layout/hList7"/>
    <dgm:cxn modelId="{759612CF-7872-4481-8C2B-7BDE0EECAA1F}" type="presParOf" srcId="{C2A25679-5021-48A0-89BD-E8FFA5843F00}" destId="{995930F3-0B7C-4D55-84C4-3CA24EAFF195}" srcOrd="0" destOrd="0" presId="urn:microsoft.com/office/officeart/2005/8/layout/hList7"/>
    <dgm:cxn modelId="{0BA7711A-117E-4848-A9BB-4480EA45AF76}" type="presParOf" srcId="{C2A25679-5021-48A0-89BD-E8FFA5843F00}" destId="{8E510359-260E-4940-8B7F-B1A14DE0AA31}" srcOrd="1" destOrd="0" presId="urn:microsoft.com/office/officeart/2005/8/layout/hList7"/>
    <dgm:cxn modelId="{9C712C96-B189-4A23-AC58-4B8FC1B9A3F8}" type="presParOf" srcId="{8E510359-260E-4940-8B7F-B1A14DE0AA31}" destId="{4F8AB393-72CD-42B4-9DA0-FDBDED9ABC4A}" srcOrd="0" destOrd="0" presId="urn:microsoft.com/office/officeart/2005/8/layout/hList7"/>
    <dgm:cxn modelId="{97529DF5-8181-474F-AD05-A5527D9E87EB}" type="presParOf" srcId="{4F8AB393-72CD-42B4-9DA0-FDBDED9ABC4A}" destId="{E6CC06B5-A5B0-406F-ABA4-2165CB756E43}" srcOrd="0" destOrd="0" presId="urn:microsoft.com/office/officeart/2005/8/layout/hList7"/>
    <dgm:cxn modelId="{6B2907BA-6D6E-4DCB-8E3C-E46E5D7B493C}" type="presParOf" srcId="{4F8AB393-72CD-42B4-9DA0-FDBDED9ABC4A}" destId="{9209A84C-8DD6-4065-835B-D1491D9861F4}" srcOrd="1" destOrd="0" presId="urn:microsoft.com/office/officeart/2005/8/layout/hList7"/>
    <dgm:cxn modelId="{A73CAF9F-41F3-4C7F-958C-3D5BE01D095C}" type="presParOf" srcId="{4F8AB393-72CD-42B4-9DA0-FDBDED9ABC4A}" destId="{7F618D60-8897-4C86-91CD-5EB02C3C60CE}" srcOrd="2" destOrd="0" presId="urn:microsoft.com/office/officeart/2005/8/layout/hList7"/>
    <dgm:cxn modelId="{898B1386-CAC4-4A73-B981-E816E8C243A5}" type="presParOf" srcId="{4F8AB393-72CD-42B4-9DA0-FDBDED9ABC4A}" destId="{34D16490-E503-4286-9952-789C735C8C46}" srcOrd="3" destOrd="0" presId="urn:microsoft.com/office/officeart/2005/8/layout/hList7"/>
    <dgm:cxn modelId="{0DBE22F2-C734-4019-BA59-85F62CB84EAB}" type="presParOf" srcId="{8E510359-260E-4940-8B7F-B1A14DE0AA31}" destId="{3752CB34-E668-4580-BAAD-45E96C8C2EAF}" srcOrd="1" destOrd="0" presId="urn:microsoft.com/office/officeart/2005/8/layout/hList7"/>
    <dgm:cxn modelId="{5CD0E199-A45B-4F64-A1B0-7D737819267D}" type="presParOf" srcId="{8E510359-260E-4940-8B7F-B1A14DE0AA31}" destId="{3B77335D-0E8E-4492-9702-D6BA768F3E5A}" srcOrd="2" destOrd="0" presId="urn:microsoft.com/office/officeart/2005/8/layout/hList7"/>
    <dgm:cxn modelId="{0BCDAF0E-75EB-42F6-A1C6-A4392D948537}" type="presParOf" srcId="{3B77335D-0E8E-4492-9702-D6BA768F3E5A}" destId="{0BC8951D-4F35-4C10-853A-A875AE98D7BB}" srcOrd="0" destOrd="0" presId="urn:microsoft.com/office/officeart/2005/8/layout/hList7"/>
    <dgm:cxn modelId="{106E9E26-C673-41BE-A9AC-D5F48EF93E85}" type="presParOf" srcId="{3B77335D-0E8E-4492-9702-D6BA768F3E5A}" destId="{87C2F748-2493-49A0-BD1D-23AF6B978519}" srcOrd="1" destOrd="0" presId="urn:microsoft.com/office/officeart/2005/8/layout/hList7"/>
    <dgm:cxn modelId="{A9AC1495-5425-4347-94DD-BF1535E294BB}" type="presParOf" srcId="{3B77335D-0E8E-4492-9702-D6BA768F3E5A}" destId="{1AB25F09-9A03-4180-B58C-E3D54F632371}" srcOrd="2" destOrd="0" presId="urn:microsoft.com/office/officeart/2005/8/layout/hList7"/>
    <dgm:cxn modelId="{C60A527C-54B7-4DA4-988E-55385DD484E0}" type="presParOf" srcId="{3B77335D-0E8E-4492-9702-D6BA768F3E5A}" destId="{07C93BF0-F9B5-4390-A5D1-271E7226D7E8}" srcOrd="3" destOrd="0" presId="urn:microsoft.com/office/officeart/2005/8/layout/hList7"/>
    <dgm:cxn modelId="{4EFE752D-9798-464A-9CA8-F22D0ED8118A}" type="presParOf" srcId="{8E510359-260E-4940-8B7F-B1A14DE0AA31}" destId="{3E367DBD-7290-4E5C-B26B-149D16120609}" srcOrd="3" destOrd="0" presId="urn:microsoft.com/office/officeart/2005/8/layout/hList7"/>
    <dgm:cxn modelId="{4E679129-6602-49E1-9BC8-2CCA85116570}" type="presParOf" srcId="{8E510359-260E-4940-8B7F-B1A14DE0AA31}" destId="{81FB4D7C-9B88-4373-9788-3811A7633EC1}" srcOrd="4" destOrd="0" presId="urn:microsoft.com/office/officeart/2005/8/layout/hList7"/>
    <dgm:cxn modelId="{53881D2B-41BE-474C-A8FA-11CAC02EB7E3}" type="presParOf" srcId="{81FB4D7C-9B88-4373-9788-3811A7633EC1}" destId="{99C889A9-AA65-47B0-99CF-37E232A2E860}" srcOrd="0" destOrd="0" presId="urn:microsoft.com/office/officeart/2005/8/layout/hList7"/>
    <dgm:cxn modelId="{12DD4E6E-8C2C-4078-91BF-95C01D66783A}" type="presParOf" srcId="{81FB4D7C-9B88-4373-9788-3811A7633EC1}" destId="{86FCE5DF-FACD-4B4E-BAD5-168F10C50BF0}" srcOrd="1" destOrd="0" presId="urn:microsoft.com/office/officeart/2005/8/layout/hList7"/>
    <dgm:cxn modelId="{3D274959-450A-4450-9377-E44072B83B47}" type="presParOf" srcId="{81FB4D7C-9B88-4373-9788-3811A7633EC1}" destId="{3C2665BD-032C-4405-AB92-9FF323D70FBF}" srcOrd="2" destOrd="0" presId="urn:microsoft.com/office/officeart/2005/8/layout/hList7"/>
    <dgm:cxn modelId="{0D009F1A-5B0A-44D1-905D-F27BF714487C}" type="presParOf" srcId="{81FB4D7C-9B88-4373-9788-3811A7633EC1}" destId="{16CBBBF7-B33B-4F4A-855F-A46AFA2AC780}" srcOrd="3" destOrd="0" presId="urn:microsoft.com/office/officeart/2005/8/layout/hList7"/>
    <dgm:cxn modelId="{D4D93E1E-87CD-4858-8A2D-F5040F6CA196}" type="presParOf" srcId="{8E510359-260E-4940-8B7F-B1A14DE0AA31}" destId="{B1D6B519-FBC7-4114-877D-95BB225A062E}" srcOrd="5" destOrd="0" presId="urn:microsoft.com/office/officeart/2005/8/layout/hList7"/>
    <dgm:cxn modelId="{E96F14C9-C010-46A3-9660-1B2FCFC10E93}" type="presParOf" srcId="{8E510359-260E-4940-8B7F-B1A14DE0AA31}" destId="{E48ABC6E-ABEC-441E-BA3A-F58869FE812F}" srcOrd="6" destOrd="0" presId="urn:microsoft.com/office/officeart/2005/8/layout/hList7"/>
    <dgm:cxn modelId="{3DDACD02-E188-4AFB-B288-2BEF4A2C4B71}" type="presParOf" srcId="{E48ABC6E-ABEC-441E-BA3A-F58869FE812F}" destId="{73DE1695-48FE-466A-BA0D-6D9482F989E8}" srcOrd="0" destOrd="0" presId="urn:microsoft.com/office/officeart/2005/8/layout/hList7"/>
    <dgm:cxn modelId="{A203000E-533C-4725-A8E5-BE9D771D6D8C}" type="presParOf" srcId="{E48ABC6E-ABEC-441E-BA3A-F58869FE812F}" destId="{ADB958F4-940D-44F5-8496-C75B7412F934}" srcOrd="1" destOrd="0" presId="urn:microsoft.com/office/officeart/2005/8/layout/hList7"/>
    <dgm:cxn modelId="{3A3B989F-5C8D-4E76-97F7-5A9F95FA33A6}" type="presParOf" srcId="{E48ABC6E-ABEC-441E-BA3A-F58869FE812F}" destId="{F10FC7B7-513C-477D-81B4-FDDE6B020302}" srcOrd="2" destOrd="0" presId="urn:microsoft.com/office/officeart/2005/8/layout/hList7"/>
    <dgm:cxn modelId="{8C7CE5EC-5684-4719-927F-09E527B8BFC5}" type="presParOf" srcId="{E48ABC6E-ABEC-441E-BA3A-F58869FE812F}" destId="{BC07A110-D4EC-429D-B7E1-7211C807EEA7}" srcOrd="3" destOrd="0" presId="urn:microsoft.com/office/officeart/2005/8/layout/hList7"/>
    <dgm:cxn modelId="{20B21470-2C64-457C-A22B-E60A4B3BC0E7}" type="presParOf" srcId="{8E510359-260E-4940-8B7F-B1A14DE0AA31}" destId="{F574E888-E5E5-45ED-914E-2F70FDD7A59F}" srcOrd="7" destOrd="0" presId="urn:microsoft.com/office/officeart/2005/8/layout/hList7"/>
    <dgm:cxn modelId="{D63493EC-1126-48D1-B3BF-90F972592B5F}" type="presParOf" srcId="{8E510359-260E-4940-8B7F-B1A14DE0AA31}" destId="{D729EB83-FDE6-4953-8F15-BAB58FD0F7CF}" srcOrd="8" destOrd="0" presId="urn:microsoft.com/office/officeart/2005/8/layout/hList7"/>
    <dgm:cxn modelId="{3DEDA48B-F87C-4F6C-BDE3-4C57E70F8177}" type="presParOf" srcId="{D729EB83-FDE6-4953-8F15-BAB58FD0F7CF}" destId="{45568DAD-4D4E-4E9A-A779-270C2D57CC9A}" srcOrd="0" destOrd="0" presId="urn:microsoft.com/office/officeart/2005/8/layout/hList7"/>
    <dgm:cxn modelId="{E15AE1B3-9ABC-4D7F-9B51-5398385DF59F}" type="presParOf" srcId="{D729EB83-FDE6-4953-8F15-BAB58FD0F7CF}" destId="{976D7F4C-F733-43ED-9E1D-BA7EDF13477C}" srcOrd="1" destOrd="0" presId="urn:microsoft.com/office/officeart/2005/8/layout/hList7"/>
    <dgm:cxn modelId="{20C07888-D4F5-44EF-AA92-C0D35EDA5097}" type="presParOf" srcId="{D729EB83-FDE6-4953-8F15-BAB58FD0F7CF}" destId="{64700ABF-0EE8-4693-B6A9-826C855A81CB}" srcOrd="2" destOrd="0" presId="urn:microsoft.com/office/officeart/2005/8/layout/hList7"/>
    <dgm:cxn modelId="{0F41E9B8-D6D8-4E21-B388-593252DAB803}" type="presParOf" srcId="{D729EB83-FDE6-4953-8F15-BAB58FD0F7CF}" destId="{2DF6A3C5-D1B4-4B50-BED0-2F31EB4D846C}" srcOrd="3" destOrd="0" presId="urn:microsoft.com/office/officeart/2005/8/layout/hList7"/>
    <dgm:cxn modelId="{377C76AC-FC23-459E-A0B1-2310073BFD3B}" type="presParOf" srcId="{8E510359-260E-4940-8B7F-B1A14DE0AA31}" destId="{E96A78B3-3E2C-4B75-9A3B-D6A90F478162}" srcOrd="9" destOrd="0" presId="urn:microsoft.com/office/officeart/2005/8/layout/hList7"/>
    <dgm:cxn modelId="{85590DEE-EC04-4C15-9B97-96349D3C5A82}" type="presParOf" srcId="{8E510359-260E-4940-8B7F-B1A14DE0AA31}" destId="{A001733F-2BD5-4929-8E4C-94F4756BBEFC}" srcOrd="10" destOrd="0" presId="urn:microsoft.com/office/officeart/2005/8/layout/hList7"/>
    <dgm:cxn modelId="{AEC059B0-ACA3-4828-9221-A7DFC5A4E767}" type="presParOf" srcId="{A001733F-2BD5-4929-8E4C-94F4756BBEFC}" destId="{F9D8EBDD-DDDD-480D-B070-4035B554EFA5}" srcOrd="0" destOrd="0" presId="urn:microsoft.com/office/officeart/2005/8/layout/hList7"/>
    <dgm:cxn modelId="{04FD08DF-FD3F-4A41-8C02-90AB15BD36F1}" type="presParOf" srcId="{A001733F-2BD5-4929-8E4C-94F4756BBEFC}" destId="{D76A2FF5-7187-4089-B3C4-C42013CEAC69}" srcOrd="1" destOrd="0" presId="urn:microsoft.com/office/officeart/2005/8/layout/hList7"/>
    <dgm:cxn modelId="{DA8BD40D-E63E-4176-8ECF-9C0B3EDA5F3F}" type="presParOf" srcId="{A001733F-2BD5-4929-8E4C-94F4756BBEFC}" destId="{E6DD6B54-B55F-45F8-98E4-F3B8BF7D4DEA}" srcOrd="2" destOrd="0" presId="urn:microsoft.com/office/officeart/2005/8/layout/hList7"/>
    <dgm:cxn modelId="{A0E313ED-F827-44F7-B409-53E4C8C2C178}" type="presParOf" srcId="{A001733F-2BD5-4929-8E4C-94F4756BBEFC}" destId="{9C3B5CB5-EDA4-484B-9277-8F2A70AC858B}" srcOrd="3" destOrd="0" presId="urn:microsoft.com/office/officeart/2005/8/layout/hList7"/>
    <dgm:cxn modelId="{B52F0BBF-AC3E-4618-8E96-282704DE9991}" type="presParOf" srcId="{8E510359-260E-4940-8B7F-B1A14DE0AA31}" destId="{D3919E28-1313-4350-A70B-4B9E8DD87831}" srcOrd="11" destOrd="0" presId="urn:microsoft.com/office/officeart/2005/8/layout/hList7"/>
    <dgm:cxn modelId="{117000EC-AC58-44D7-A723-3B713DC8EFF0}" type="presParOf" srcId="{8E510359-260E-4940-8B7F-B1A14DE0AA31}" destId="{051FD5F7-0E32-4458-82AE-43407F36C92E}" srcOrd="12" destOrd="0" presId="urn:microsoft.com/office/officeart/2005/8/layout/hList7"/>
    <dgm:cxn modelId="{712CA43E-8C6A-4D47-92A1-D1F6EAA208D7}" type="presParOf" srcId="{051FD5F7-0E32-4458-82AE-43407F36C92E}" destId="{94603999-7CD6-4A86-8DE8-32E76E285BA3}" srcOrd="0" destOrd="0" presId="urn:microsoft.com/office/officeart/2005/8/layout/hList7"/>
    <dgm:cxn modelId="{6CF2DBCE-F0AD-443B-9F66-F5BB35BF9BE3}" type="presParOf" srcId="{051FD5F7-0E32-4458-82AE-43407F36C92E}" destId="{84AB755B-7339-4120-86DF-47E9174AE38D}" srcOrd="1" destOrd="0" presId="urn:microsoft.com/office/officeart/2005/8/layout/hList7"/>
    <dgm:cxn modelId="{626FCB70-D5E5-4CDA-9CB5-ED28177CE014}" type="presParOf" srcId="{051FD5F7-0E32-4458-82AE-43407F36C92E}" destId="{7030544E-EA00-46EB-AF1E-903F808F69EC}" srcOrd="2" destOrd="0" presId="urn:microsoft.com/office/officeart/2005/8/layout/hList7"/>
    <dgm:cxn modelId="{73ADC5F3-19D9-4BEE-BCF5-DE53C0EFB409}" type="presParOf" srcId="{051FD5F7-0E32-4458-82AE-43407F36C92E}" destId="{3E6EBA55-2857-41AB-A0C6-FB901245CF3B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3C385F-827D-4BC2-8E77-263E2687D106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colorful4" csCatId="colorful" phldr="1"/>
      <dgm:spPr/>
    </dgm:pt>
    <dgm:pt modelId="{D8698BB7-37E5-4792-8D07-C88012C19682}">
      <dgm:prSet phldrT="[文本]" custT="1"/>
      <dgm:spPr>
        <a:solidFill>
          <a:srgbClr val="FFC000"/>
        </a:solidFill>
        <a:effectLst/>
      </dgm:spPr>
      <dgm:t>
        <a:bodyPr/>
        <a:lstStyle/>
        <a:p>
          <a:r>
            <a:rPr lang="zh-CN" altLang="en-US" sz="1800" dirty="0" smtClean="0"/>
            <a:t>丰富的</a:t>
          </a:r>
          <a:r>
            <a:rPr lang="en-US" altLang="zh-CN" sz="1800" dirty="0" smtClean="0"/>
            <a:t>demo</a:t>
          </a:r>
          <a:r>
            <a:rPr lang="zh-CN" altLang="en-US" sz="1800" dirty="0" smtClean="0"/>
            <a:t>示例</a:t>
          </a:r>
          <a:endParaRPr lang="zh-CN" altLang="en-US" sz="1800" dirty="0"/>
        </a:p>
      </dgm:t>
    </dgm:pt>
    <dgm:pt modelId="{C3C3F26C-CEA5-49F3-91AE-33E2B2077669}" type="parTrans" cxnId="{2CB38B71-82B6-4B7D-99D2-806890E921B0}">
      <dgm:prSet/>
      <dgm:spPr/>
      <dgm:t>
        <a:bodyPr/>
        <a:lstStyle/>
        <a:p>
          <a:endParaRPr lang="zh-CN" altLang="en-US"/>
        </a:p>
      </dgm:t>
    </dgm:pt>
    <dgm:pt modelId="{AE58B8A5-8E33-4167-87FE-B664CF579479}" type="sibTrans" cxnId="{2CB38B71-82B6-4B7D-99D2-806890E921B0}">
      <dgm:prSet/>
      <dgm:spPr/>
      <dgm:t>
        <a:bodyPr/>
        <a:lstStyle/>
        <a:p>
          <a:endParaRPr lang="zh-CN" altLang="en-US"/>
        </a:p>
      </dgm:t>
    </dgm:pt>
    <dgm:pt modelId="{3C90ABE8-11E3-4929-91DA-C70123525D04}">
      <dgm:prSet phldrT="[文本]" custT="1"/>
      <dgm:spPr>
        <a:solidFill>
          <a:schemeClr val="accent6">
            <a:lumMod val="75000"/>
          </a:schemeClr>
        </a:solidFill>
        <a:effectLst/>
      </dgm:spPr>
      <dgm:t>
        <a:bodyPr/>
        <a:lstStyle/>
        <a:p>
          <a:r>
            <a:rPr lang="zh-CN" altLang="en-US" sz="1800" dirty="0" smtClean="0"/>
            <a:t>完善的开发接口文档</a:t>
          </a:r>
          <a:endParaRPr lang="zh-CN" altLang="en-US" sz="1800" dirty="0"/>
        </a:p>
      </dgm:t>
    </dgm:pt>
    <dgm:pt modelId="{E183B6CA-89F0-4AED-80D1-E12BAECA608C}" type="parTrans" cxnId="{36D4F58E-E3B3-4785-9D48-6A99C7B25B40}">
      <dgm:prSet/>
      <dgm:spPr/>
      <dgm:t>
        <a:bodyPr/>
        <a:lstStyle/>
        <a:p>
          <a:endParaRPr lang="zh-CN" altLang="en-US"/>
        </a:p>
      </dgm:t>
    </dgm:pt>
    <dgm:pt modelId="{24D0664A-B3A7-4310-8A6A-46DA3038FAD6}" type="sibTrans" cxnId="{36D4F58E-E3B3-4785-9D48-6A99C7B25B40}">
      <dgm:prSet/>
      <dgm:spPr/>
      <dgm:t>
        <a:bodyPr/>
        <a:lstStyle/>
        <a:p>
          <a:endParaRPr lang="zh-CN" altLang="en-US"/>
        </a:p>
      </dgm:t>
    </dgm:pt>
    <dgm:pt modelId="{986DDD87-BC42-4743-8A8A-ACACC158C039}">
      <dgm:prSet phldrT="[文本]"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r>
            <a:rPr lang="zh-CN" altLang="en-US" sz="1800" dirty="0" smtClean="0"/>
            <a:t>深度封装的应用组件</a:t>
          </a:r>
          <a:endParaRPr lang="zh-CN" altLang="en-US" sz="1800" dirty="0"/>
        </a:p>
      </dgm:t>
    </dgm:pt>
    <dgm:pt modelId="{55B5D0E7-D850-4C36-B5AE-0F05C6AC406A}" type="parTrans" cxnId="{9616F31C-B67F-408D-8BE3-AAB8069838BE}">
      <dgm:prSet/>
      <dgm:spPr/>
      <dgm:t>
        <a:bodyPr/>
        <a:lstStyle/>
        <a:p>
          <a:endParaRPr lang="zh-CN" altLang="en-US"/>
        </a:p>
      </dgm:t>
    </dgm:pt>
    <dgm:pt modelId="{D7E59F6E-3E4F-46DD-9DF6-E7466B6BFA39}" type="sibTrans" cxnId="{9616F31C-B67F-408D-8BE3-AAB8069838BE}">
      <dgm:prSet/>
      <dgm:spPr/>
      <dgm:t>
        <a:bodyPr/>
        <a:lstStyle/>
        <a:p>
          <a:endParaRPr lang="zh-CN" altLang="en-US"/>
        </a:p>
      </dgm:t>
    </dgm:pt>
    <dgm:pt modelId="{78774FFB-6845-4885-B545-9766D5E79BE1}" type="pres">
      <dgm:prSet presAssocID="{8E3C385F-827D-4BC2-8E77-263E2687D106}" presName="Name0" presStyleCnt="0">
        <dgm:presLayoutVars>
          <dgm:dir/>
          <dgm:resizeHandles val="exact"/>
        </dgm:presLayoutVars>
      </dgm:prSet>
      <dgm:spPr/>
    </dgm:pt>
    <dgm:pt modelId="{B1CCE03F-1008-4471-BB23-2D02B9381A95}" type="pres">
      <dgm:prSet presAssocID="{D8698BB7-37E5-4792-8D07-C88012C19682}" presName="composite" presStyleCnt="0"/>
      <dgm:spPr/>
    </dgm:pt>
    <dgm:pt modelId="{AC2CE503-35BE-4B92-81C5-5A33A235F616}" type="pres">
      <dgm:prSet presAssocID="{D8698BB7-37E5-4792-8D07-C88012C19682}" presName="rect1" presStyleLbl="b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</dgm:pt>
    <dgm:pt modelId="{4BE14B28-F34A-46B1-A893-B800611374EB}" type="pres">
      <dgm:prSet presAssocID="{D8698BB7-37E5-4792-8D07-C88012C19682}" presName="wedgeRectCallout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01C9B4-EC75-4F66-857A-F1ADD96BA2DC}" type="pres">
      <dgm:prSet presAssocID="{AE58B8A5-8E33-4167-87FE-B664CF579479}" presName="sibTrans" presStyleCnt="0"/>
      <dgm:spPr/>
    </dgm:pt>
    <dgm:pt modelId="{C858D162-E93E-45C0-BAA6-EC568CBF005B}" type="pres">
      <dgm:prSet presAssocID="{3C90ABE8-11E3-4929-91DA-C70123525D04}" presName="composite" presStyleCnt="0"/>
      <dgm:spPr/>
    </dgm:pt>
    <dgm:pt modelId="{7251B56C-7C54-460B-9C29-8F64F6232A57}" type="pres">
      <dgm:prSet presAssocID="{3C90ABE8-11E3-4929-91DA-C70123525D04}" presName="rect1" presStyleLbl="b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</dgm:pt>
    <dgm:pt modelId="{AFFF0F2A-C10D-43B9-881C-B8F3DF7508A5}" type="pres">
      <dgm:prSet presAssocID="{3C90ABE8-11E3-4929-91DA-C70123525D04}" presName="wedgeRectCallout1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53501D-4A03-4927-AA04-FC44A040EF7C}" type="pres">
      <dgm:prSet presAssocID="{24D0664A-B3A7-4310-8A6A-46DA3038FAD6}" presName="sibTrans" presStyleCnt="0"/>
      <dgm:spPr/>
    </dgm:pt>
    <dgm:pt modelId="{6FC955C1-126F-4A5B-8BE8-C04126431BA5}" type="pres">
      <dgm:prSet presAssocID="{986DDD87-BC42-4743-8A8A-ACACC158C039}" presName="composite" presStyleCnt="0"/>
      <dgm:spPr/>
    </dgm:pt>
    <dgm:pt modelId="{A1F695DD-7BDF-46BB-8E5B-DF1C30E1F75C}" type="pres">
      <dgm:prSet presAssocID="{986DDD87-BC42-4743-8A8A-ACACC158C039}" presName="rect1" presStyleLbl="b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B3932147-CA37-43E3-9A6B-ABB86A774256}" type="pres">
      <dgm:prSet presAssocID="{986DDD87-BC42-4743-8A8A-ACACC158C039}" presName="wedgeRectCallout1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B03C34A-63A5-4991-A4E0-82583AD2B86F}" type="presOf" srcId="{3C90ABE8-11E3-4929-91DA-C70123525D04}" destId="{AFFF0F2A-C10D-43B9-881C-B8F3DF7508A5}" srcOrd="0" destOrd="0" presId="urn:microsoft.com/office/officeart/2008/layout/BendingPictureCaptionList"/>
    <dgm:cxn modelId="{C03516B2-B88B-4BBF-BD07-5519217AC5CE}" type="presOf" srcId="{D8698BB7-37E5-4792-8D07-C88012C19682}" destId="{4BE14B28-F34A-46B1-A893-B800611374EB}" srcOrd="0" destOrd="0" presId="urn:microsoft.com/office/officeart/2008/layout/BendingPictureCaptionList"/>
    <dgm:cxn modelId="{328D1BCE-06CA-4A94-A64A-4C2E87071240}" type="presOf" srcId="{986DDD87-BC42-4743-8A8A-ACACC158C039}" destId="{B3932147-CA37-43E3-9A6B-ABB86A774256}" srcOrd="0" destOrd="0" presId="urn:microsoft.com/office/officeart/2008/layout/BendingPictureCaptionList"/>
    <dgm:cxn modelId="{9616F31C-B67F-408D-8BE3-AAB8069838BE}" srcId="{8E3C385F-827D-4BC2-8E77-263E2687D106}" destId="{986DDD87-BC42-4743-8A8A-ACACC158C039}" srcOrd="2" destOrd="0" parTransId="{55B5D0E7-D850-4C36-B5AE-0F05C6AC406A}" sibTransId="{D7E59F6E-3E4F-46DD-9DF6-E7466B6BFA39}"/>
    <dgm:cxn modelId="{36D4F58E-E3B3-4785-9D48-6A99C7B25B40}" srcId="{8E3C385F-827D-4BC2-8E77-263E2687D106}" destId="{3C90ABE8-11E3-4929-91DA-C70123525D04}" srcOrd="1" destOrd="0" parTransId="{E183B6CA-89F0-4AED-80D1-E12BAECA608C}" sibTransId="{24D0664A-B3A7-4310-8A6A-46DA3038FAD6}"/>
    <dgm:cxn modelId="{AB62A7DB-2262-445D-BAA9-99FF7E8B914E}" type="presOf" srcId="{8E3C385F-827D-4BC2-8E77-263E2687D106}" destId="{78774FFB-6845-4885-B545-9766D5E79BE1}" srcOrd="0" destOrd="0" presId="urn:microsoft.com/office/officeart/2008/layout/BendingPictureCaptionList"/>
    <dgm:cxn modelId="{2CB38B71-82B6-4B7D-99D2-806890E921B0}" srcId="{8E3C385F-827D-4BC2-8E77-263E2687D106}" destId="{D8698BB7-37E5-4792-8D07-C88012C19682}" srcOrd="0" destOrd="0" parTransId="{C3C3F26C-CEA5-49F3-91AE-33E2B2077669}" sibTransId="{AE58B8A5-8E33-4167-87FE-B664CF579479}"/>
    <dgm:cxn modelId="{51F1121A-42F6-4574-8550-214AE17915FB}" type="presParOf" srcId="{78774FFB-6845-4885-B545-9766D5E79BE1}" destId="{B1CCE03F-1008-4471-BB23-2D02B9381A95}" srcOrd="0" destOrd="0" presId="urn:microsoft.com/office/officeart/2008/layout/BendingPictureCaptionList"/>
    <dgm:cxn modelId="{442753DE-F240-4883-AD3B-B323753818F3}" type="presParOf" srcId="{B1CCE03F-1008-4471-BB23-2D02B9381A95}" destId="{AC2CE503-35BE-4B92-81C5-5A33A235F616}" srcOrd="0" destOrd="0" presId="urn:microsoft.com/office/officeart/2008/layout/BendingPictureCaptionList"/>
    <dgm:cxn modelId="{6C8D2EF4-45D6-4DD6-BD55-25B5ABF85C20}" type="presParOf" srcId="{B1CCE03F-1008-4471-BB23-2D02B9381A95}" destId="{4BE14B28-F34A-46B1-A893-B800611374EB}" srcOrd="1" destOrd="0" presId="urn:microsoft.com/office/officeart/2008/layout/BendingPictureCaptionList"/>
    <dgm:cxn modelId="{B5CD7D21-5CF6-4171-B268-07E7C5043F3D}" type="presParOf" srcId="{78774FFB-6845-4885-B545-9766D5E79BE1}" destId="{1801C9B4-EC75-4F66-857A-F1ADD96BA2DC}" srcOrd="1" destOrd="0" presId="urn:microsoft.com/office/officeart/2008/layout/BendingPictureCaptionList"/>
    <dgm:cxn modelId="{D2CEAC3A-ED73-416F-A1B1-3E5A2FE690D8}" type="presParOf" srcId="{78774FFB-6845-4885-B545-9766D5E79BE1}" destId="{C858D162-E93E-45C0-BAA6-EC568CBF005B}" srcOrd="2" destOrd="0" presId="urn:microsoft.com/office/officeart/2008/layout/BendingPictureCaptionList"/>
    <dgm:cxn modelId="{49E3847D-5D03-495C-BA5E-4F86A44885F2}" type="presParOf" srcId="{C858D162-E93E-45C0-BAA6-EC568CBF005B}" destId="{7251B56C-7C54-460B-9C29-8F64F6232A57}" srcOrd="0" destOrd="0" presId="urn:microsoft.com/office/officeart/2008/layout/BendingPictureCaptionList"/>
    <dgm:cxn modelId="{8534D76E-B550-47EA-8D42-12ED1A365A0D}" type="presParOf" srcId="{C858D162-E93E-45C0-BAA6-EC568CBF005B}" destId="{AFFF0F2A-C10D-43B9-881C-B8F3DF7508A5}" srcOrd="1" destOrd="0" presId="urn:microsoft.com/office/officeart/2008/layout/BendingPictureCaptionList"/>
    <dgm:cxn modelId="{A587B593-B42F-4B55-B582-CAEC494FB2DD}" type="presParOf" srcId="{78774FFB-6845-4885-B545-9766D5E79BE1}" destId="{8A53501D-4A03-4927-AA04-FC44A040EF7C}" srcOrd="3" destOrd="0" presId="urn:microsoft.com/office/officeart/2008/layout/BendingPictureCaptionList"/>
    <dgm:cxn modelId="{C1DE4CFF-37E5-490C-B1CA-DC4B853695E3}" type="presParOf" srcId="{78774FFB-6845-4885-B545-9766D5E79BE1}" destId="{6FC955C1-126F-4A5B-8BE8-C04126431BA5}" srcOrd="4" destOrd="0" presId="urn:microsoft.com/office/officeart/2008/layout/BendingPictureCaptionList"/>
    <dgm:cxn modelId="{DED3C406-D4BD-4B07-9A8B-EAAF525C56B0}" type="presParOf" srcId="{6FC955C1-126F-4A5B-8BE8-C04126431BA5}" destId="{A1F695DD-7BDF-46BB-8E5B-DF1C30E1F75C}" srcOrd="0" destOrd="0" presId="urn:microsoft.com/office/officeart/2008/layout/BendingPictureCaptionList"/>
    <dgm:cxn modelId="{742DD743-FB74-4821-80C3-F004DC539BD7}" type="presParOf" srcId="{6FC955C1-126F-4A5B-8BE8-C04126431BA5}" destId="{B3932147-CA37-43E3-9A6B-ABB86A774256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F7812E-0EEF-46C9-B904-48C9F092564B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F9D18662-2BEC-424E-9AD1-616F4ABE6116}">
      <dgm:prSet phldrT="[文本]" custT="1"/>
      <dgm:spPr/>
      <dgm:t>
        <a:bodyPr/>
        <a:lstStyle/>
        <a:p>
          <a:r>
            <a:rPr lang="en-US" altLang="zh-CN" sz="1200" b="0" dirty="0" smtClean="0">
              <a:latin typeface="+mj-ea"/>
              <a:ea typeface="+mj-ea"/>
            </a:rPr>
            <a:t>NPGIS </a:t>
          </a:r>
          <a:r>
            <a:rPr lang="zh-CN" altLang="en-US" sz="1200" b="0" dirty="0" smtClean="0">
              <a:latin typeface="+mj-ea"/>
              <a:ea typeface="+mj-ea"/>
            </a:rPr>
            <a:t>下载工具</a:t>
          </a:r>
          <a:endParaRPr lang="en-US" altLang="zh-CN" sz="1200" b="0" dirty="0" smtClean="0">
            <a:latin typeface="+mj-ea"/>
            <a:ea typeface="+mj-ea"/>
          </a:endParaRPr>
        </a:p>
      </dgm:t>
    </dgm:pt>
    <dgm:pt modelId="{AD86C928-5C25-45BB-9DCA-F23DB4790655}" type="parTrans" cxnId="{0F4D854F-FDAA-4648-88AF-A5D5A76648D2}">
      <dgm:prSet/>
      <dgm:spPr/>
      <dgm:t>
        <a:bodyPr/>
        <a:lstStyle/>
        <a:p>
          <a:endParaRPr lang="zh-CN" altLang="en-US" sz="1000" b="1">
            <a:solidFill>
              <a:schemeClr val="bg1"/>
            </a:solidFill>
            <a:latin typeface="+mj-ea"/>
            <a:ea typeface="+mj-ea"/>
          </a:endParaRPr>
        </a:p>
      </dgm:t>
    </dgm:pt>
    <dgm:pt modelId="{E8728128-D2A7-4172-8AF0-9D45498D8575}" type="sibTrans" cxnId="{0F4D854F-FDAA-4648-88AF-A5D5A76648D2}">
      <dgm:prSet/>
      <dgm:spPr/>
      <dgm:t>
        <a:bodyPr/>
        <a:lstStyle/>
        <a:p>
          <a:endParaRPr lang="zh-CN" altLang="en-US" sz="1000" b="1">
            <a:solidFill>
              <a:schemeClr val="bg1"/>
            </a:solidFill>
            <a:latin typeface="+mj-ea"/>
            <a:ea typeface="+mj-ea"/>
          </a:endParaRPr>
        </a:p>
      </dgm:t>
    </dgm:pt>
    <dgm:pt modelId="{7FA3F82A-0CA7-42A5-A77C-440F865D4B49}">
      <dgm:prSet phldrT="[文本]" custT="1"/>
      <dgm:spPr/>
      <dgm:t>
        <a:bodyPr/>
        <a:lstStyle/>
        <a:p>
          <a:r>
            <a:rPr lang="en-US" altLang="zh-CN" sz="1200" b="0" dirty="0" err="1" smtClean="0">
              <a:latin typeface="+mj-ea"/>
              <a:ea typeface="+mj-ea"/>
            </a:rPr>
            <a:t>ArcGis</a:t>
          </a:r>
          <a:endParaRPr lang="zh-CN" altLang="en-US" sz="1200" b="0" dirty="0">
            <a:latin typeface="+mj-ea"/>
            <a:ea typeface="+mj-ea"/>
          </a:endParaRPr>
        </a:p>
      </dgm:t>
    </dgm:pt>
    <dgm:pt modelId="{2A2BEAC0-3044-4861-83ED-1F8D14699D96}" type="parTrans" cxnId="{D85E320A-FBB3-4CCE-B589-8C95B70676C7}">
      <dgm:prSet/>
      <dgm:spPr>
        <a:ln>
          <a:solidFill>
            <a:schemeClr val="accent6">
              <a:lumMod val="75000"/>
            </a:schemeClr>
          </a:solidFill>
          <a:headEnd type="arrow" w="med" len="med"/>
          <a:tailEnd type="none" w="med" len="med"/>
        </a:ln>
      </dgm:spPr>
      <dgm:t>
        <a:bodyPr/>
        <a:lstStyle/>
        <a:p>
          <a:endParaRPr lang="zh-CN" altLang="en-US" sz="1000" b="1">
            <a:solidFill>
              <a:schemeClr val="bg1"/>
            </a:solidFill>
            <a:latin typeface="+mj-ea"/>
            <a:ea typeface="+mj-ea"/>
          </a:endParaRPr>
        </a:p>
      </dgm:t>
    </dgm:pt>
    <dgm:pt modelId="{58DB897C-CAAF-48F1-A241-175B697194B1}" type="sibTrans" cxnId="{D85E320A-FBB3-4CCE-B589-8C95B70676C7}">
      <dgm:prSet/>
      <dgm:spPr/>
      <dgm:t>
        <a:bodyPr/>
        <a:lstStyle/>
        <a:p>
          <a:endParaRPr lang="zh-CN" altLang="en-US" sz="1000" b="1">
            <a:solidFill>
              <a:schemeClr val="bg1"/>
            </a:solidFill>
            <a:latin typeface="+mj-ea"/>
            <a:ea typeface="+mj-ea"/>
          </a:endParaRPr>
        </a:p>
      </dgm:t>
    </dgm:pt>
    <dgm:pt modelId="{E1702262-0D1D-42B8-AA9C-3AA53893CCD7}">
      <dgm:prSet phldrT="[文本]" custT="1"/>
      <dgm:spPr/>
      <dgm:t>
        <a:bodyPr/>
        <a:lstStyle/>
        <a:p>
          <a:r>
            <a:rPr lang="en-US" altLang="zh-CN" sz="1200" b="0" smtClean="0">
              <a:latin typeface="+mj-ea"/>
              <a:ea typeface="+mj-ea"/>
            </a:rPr>
            <a:t>PGIS</a:t>
          </a:r>
          <a:endParaRPr lang="zh-CN" altLang="en-US" sz="1200" b="0" dirty="0">
            <a:latin typeface="+mj-ea"/>
            <a:ea typeface="+mj-ea"/>
          </a:endParaRPr>
        </a:p>
      </dgm:t>
    </dgm:pt>
    <dgm:pt modelId="{BC232982-786F-41EA-8460-A25605BB5763}" type="parTrans" cxnId="{ACB09E21-E471-4D55-847E-643A14E747FA}">
      <dgm:prSet/>
      <dgm:spPr>
        <a:ln>
          <a:solidFill>
            <a:schemeClr val="accent6">
              <a:lumMod val="75000"/>
            </a:schemeClr>
          </a:solidFill>
          <a:headEnd type="arrow" w="med" len="med"/>
          <a:tailEnd type="none" w="med" len="med"/>
        </a:ln>
      </dgm:spPr>
      <dgm:t>
        <a:bodyPr/>
        <a:lstStyle/>
        <a:p>
          <a:endParaRPr lang="zh-CN" altLang="en-US" sz="1000" b="1">
            <a:solidFill>
              <a:schemeClr val="bg1"/>
            </a:solidFill>
            <a:latin typeface="+mj-ea"/>
            <a:ea typeface="+mj-ea"/>
          </a:endParaRPr>
        </a:p>
      </dgm:t>
    </dgm:pt>
    <dgm:pt modelId="{4396F180-853B-40C4-91A4-C9E01F485BC0}" type="sibTrans" cxnId="{ACB09E21-E471-4D55-847E-643A14E747FA}">
      <dgm:prSet/>
      <dgm:spPr/>
      <dgm:t>
        <a:bodyPr/>
        <a:lstStyle/>
        <a:p>
          <a:endParaRPr lang="zh-CN" altLang="en-US" sz="1000" b="1">
            <a:solidFill>
              <a:schemeClr val="bg1"/>
            </a:solidFill>
            <a:latin typeface="+mj-ea"/>
            <a:ea typeface="+mj-ea"/>
          </a:endParaRPr>
        </a:p>
      </dgm:t>
    </dgm:pt>
    <dgm:pt modelId="{C504C9BB-6208-4A8C-B7DA-9DFA79F8462F}">
      <dgm:prSet phldrT="[文本]" custT="1"/>
      <dgm:spPr/>
      <dgm:t>
        <a:bodyPr/>
        <a:lstStyle/>
        <a:p>
          <a:r>
            <a:rPr lang="zh-CN" altLang="en-US" sz="1200" b="0" smtClean="0">
              <a:latin typeface="+mj-ea"/>
              <a:ea typeface="+mj-ea"/>
            </a:rPr>
            <a:t>天地图</a:t>
          </a:r>
          <a:endParaRPr lang="zh-CN" altLang="en-US" sz="1200" b="0" dirty="0">
            <a:latin typeface="+mj-ea"/>
            <a:ea typeface="+mj-ea"/>
          </a:endParaRPr>
        </a:p>
      </dgm:t>
    </dgm:pt>
    <dgm:pt modelId="{EA8F6BD7-6D65-498A-8327-F259DFAA300F}" type="parTrans" cxnId="{6AE849D3-563D-4108-8B24-92EF6897AAB9}">
      <dgm:prSet/>
      <dgm:spPr>
        <a:ln>
          <a:solidFill>
            <a:schemeClr val="accent6">
              <a:lumMod val="75000"/>
            </a:schemeClr>
          </a:solidFill>
          <a:headEnd type="arrow" w="med" len="med"/>
          <a:tailEnd type="none" w="med" len="med"/>
        </a:ln>
      </dgm:spPr>
      <dgm:t>
        <a:bodyPr/>
        <a:lstStyle/>
        <a:p>
          <a:endParaRPr lang="zh-CN" altLang="en-US" sz="1000" b="1">
            <a:solidFill>
              <a:schemeClr val="bg1"/>
            </a:solidFill>
            <a:latin typeface="+mj-ea"/>
            <a:ea typeface="+mj-ea"/>
          </a:endParaRPr>
        </a:p>
      </dgm:t>
    </dgm:pt>
    <dgm:pt modelId="{21D72156-9FFF-471B-B08B-560314CE3AF5}" type="sibTrans" cxnId="{6AE849D3-563D-4108-8B24-92EF6897AAB9}">
      <dgm:prSet/>
      <dgm:spPr/>
      <dgm:t>
        <a:bodyPr/>
        <a:lstStyle/>
        <a:p>
          <a:endParaRPr lang="zh-CN" altLang="en-US" sz="1000" b="1">
            <a:solidFill>
              <a:schemeClr val="bg1"/>
            </a:solidFill>
            <a:latin typeface="+mj-ea"/>
            <a:ea typeface="+mj-ea"/>
          </a:endParaRPr>
        </a:p>
      </dgm:t>
    </dgm:pt>
    <dgm:pt modelId="{5822D981-55C2-4030-91A6-228B3FA18D3D}">
      <dgm:prSet phldrT="[文本]" custT="1"/>
      <dgm:spPr/>
      <dgm:t>
        <a:bodyPr/>
        <a:lstStyle/>
        <a:p>
          <a:r>
            <a:rPr lang="zh-CN" altLang="en-US" sz="1200" b="0" smtClean="0">
              <a:latin typeface="+mj-ea"/>
              <a:ea typeface="+mj-ea"/>
            </a:rPr>
            <a:t>高德地图</a:t>
          </a:r>
          <a:endParaRPr lang="zh-CN" altLang="en-US" sz="1200" b="0" dirty="0">
            <a:latin typeface="+mj-ea"/>
            <a:ea typeface="+mj-ea"/>
          </a:endParaRPr>
        </a:p>
      </dgm:t>
    </dgm:pt>
    <dgm:pt modelId="{7280C824-8FBF-4186-A18D-3A16D4AB86D3}" type="parTrans" cxnId="{835CE007-BE31-4998-9F0D-2F13B1D36264}">
      <dgm:prSet/>
      <dgm:spPr>
        <a:ln>
          <a:solidFill>
            <a:schemeClr val="accent6">
              <a:lumMod val="75000"/>
            </a:schemeClr>
          </a:solidFill>
          <a:headEnd type="arrow" w="med" len="med"/>
          <a:tailEnd type="none" w="med" len="med"/>
        </a:ln>
      </dgm:spPr>
      <dgm:t>
        <a:bodyPr/>
        <a:lstStyle/>
        <a:p>
          <a:endParaRPr lang="zh-CN" altLang="en-US" sz="1000" b="1">
            <a:solidFill>
              <a:schemeClr val="bg1"/>
            </a:solidFill>
            <a:latin typeface="+mj-ea"/>
            <a:ea typeface="+mj-ea"/>
          </a:endParaRPr>
        </a:p>
      </dgm:t>
    </dgm:pt>
    <dgm:pt modelId="{BFF902E8-C578-4130-9B87-069EFE05F1E1}" type="sibTrans" cxnId="{835CE007-BE31-4998-9F0D-2F13B1D36264}">
      <dgm:prSet/>
      <dgm:spPr/>
      <dgm:t>
        <a:bodyPr/>
        <a:lstStyle/>
        <a:p>
          <a:endParaRPr lang="zh-CN" altLang="en-US" sz="1000" b="1">
            <a:solidFill>
              <a:schemeClr val="bg1"/>
            </a:solidFill>
            <a:latin typeface="+mj-ea"/>
            <a:ea typeface="+mj-ea"/>
          </a:endParaRPr>
        </a:p>
      </dgm:t>
    </dgm:pt>
    <dgm:pt modelId="{E0584293-1EEF-4E1D-A600-5CB1AE8E70E7}">
      <dgm:prSet custT="1"/>
      <dgm:spPr/>
      <dgm:t>
        <a:bodyPr/>
        <a:lstStyle/>
        <a:p>
          <a:r>
            <a:rPr lang="zh-CN" altLang="en-US" sz="1200" b="0" dirty="0" smtClean="0">
              <a:latin typeface="+mj-ea"/>
              <a:ea typeface="+mj-ea"/>
            </a:rPr>
            <a:t>百度地图</a:t>
          </a:r>
          <a:endParaRPr lang="zh-CN" altLang="en-US" sz="1200" b="0" dirty="0">
            <a:latin typeface="+mj-ea"/>
            <a:ea typeface="+mj-ea"/>
          </a:endParaRPr>
        </a:p>
      </dgm:t>
    </dgm:pt>
    <dgm:pt modelId="{F58D0F3F-2CF5-4229-8B7D-1B9B6298A914}" type="parTrans" cxnId="{643B0FCF-CBA2-464A-BE1B-24B6C30D754F}">
      <dgm:prSet/>
      <dgm:spPr>
        <a:ln>
          <a:solidFill>
            <a:schemeClr val="accent6">
              <a:lumMod val="75000"/>
            </a:schemeClr>
          </a:solidFill>
          <a:headEnd type="arrow" w="med" len="med"/>
          <a:tailEnd type="none" w="med" len="med"/>
        </a:ln>
      </dgm:spPr>
      <dgm:t>
        <a:bodyPr/>
        <a:lstStyle/>
        <a:p>
          <a:endParaRPr lang="zh-CN" altLang="en-US"/>
        </a:p>
      </dgm:t>
    </dgm:pt>
    <dgm:pt modelId="{126A9A23-BF18-4FE7-8E8B-F28586504E96}" type="sibTrans" cxnId="{643B0FCF-CBA2-464A-BE1B-24B6C30D754F}">
      <dgm:prSet/>
      <dgm:spPr/>
      <dgm:t>
        <a:bodyPr/>
        <a:lstStyle/>
        <a:p>
          <a:endParaRPr lang="zh-CN" altLang="en-US"/>
        </a:p>
      </dgm:t>
    </dgm:pt>
    <dgm:pt modelId="{D9ED6E1F-FC17-46BC-A0DB-2DF16724AE26}">
      <dgm:prSet custT="1"/>
      <dgm:spPr/>
      <dgm:t>
        <a:bodyPr/>
        <a:lstStyle/>
        <a:p>
          <a:endParaRPr lang="zh-CN" altLang="en-US" dirty="0"/>
        </a:p>
      </dgm:t>
    </dgm:pt>
    <dgm:pt modelId="{A92ECB7D-BB95-48F2-8CD6-B5505AACAB7B}" type="parTrans" cxnId="{2CFBB07B-5D0B-42F0-9DC1-D614E3036ACE}">
      <dgm:prSet/>
      <dgm:spPr>
        <a:ln>
          <a:solidFill>
            <a:schemeClr val="accent6">
              <a:lumMod val="75000"/>
            </a:schemeClr>
          </a:solidFill>
          <a:headEnd type="arrow" w="med" len="med"/>
          <a:tailEnd type="none" w="med" len="med"/>
        </a:ln>
      </dgm:spPr>
      <dgm:t>
        <a:bodyPr/>
        <a:lstStyle/>
        <a:p>
          <a:endParaRPr lang="zh-CN" altLang="en-US"/>
        </a:p>
      </dgm:t>
    </dgm:pt>
    <dgm:pt modelId="{4ACC6EF0-D3E7-4E48-A30A-48502BE0B0F8}" type="sibTrans" cxnId="{2CFBB07B-5D0B-42F0-9DC1-D614E3036ACE}">
      <dgm:prSet/>
      <dgm:spPr/>
      <dgm:t>
        <a:bodyPr/>
        <a:lstStyle/>
        <a:p>
          <a:endParaRPr lang="zh-CN" altLang="en-US"/>
        </a:p>
      </dgm:t>
    </dgm:pt>
    <dgm:pt modelId="{C2D00111-6444-40D3-A223-8D9F1780FF6E}" type="pres">
      <dgm:prSet presAssocID="{EFF7812E-0EEF-46C9-B904-48C9F092564B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zh-CN" altLang="en-US"/>
        </a:p>
      </dgm:t>
    </dgm:pt>
    <dgm:pt modelId="{6ED89DC1-A1D8-441C-AA3B-8ADA994D7EC8}" type="pres">
      <dgm:prSet presAssocID="{F9D18662-2BEC-424E-9AD1-616F4ABE6116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zh-CN" altLang="en-US"/>
        </a:p>
      </dgm:t>
    </dgm:pt>
    <dgm:pt modelId="{BB76C68F-B4F9-4141-9C3C-34A02549739B}" type="pres">
      <dgm:prSet presAssocID="{F9D18662-2BEC-424E-9AD1-616F4ABE6116}" presName="Accent2" presStyleLbl="node1" presStyleIdx="0" presStyleCnt="19"/>
      <dgm:spPr/>
    </dgm:pt>
    <dgm:pt modelId="{8472FB6D-6896-4E69-88C4-5A58235D78F2}" type="pres">
      <dgm:prSet presAssocID="{F9D18662-2BEC-424E-9AD1-616F4ABE6116}" presName="Accent3" presStyleLbl="node1" presStyleIdx="1" presStyleCnt="19"/>
      <dgm:spPr/>
    </dgm:pt>
    <dgm:pt modelId="{DCE49DD5-63E7-4B8F-BF1F-34B97C04FCA6}" type="pres">
      <dgm:prSet presAssocID="{F9D18662-2BEC-424E-9AD1-616F4ABE6116}" presName="Accent4" presStyleLbl="node1" presStyleIdx="2" presStyleCnt="19"/>
      <dgm:spPr/>
    </dgm:pt>
    <dgm:pt modelId="{FFFA792C-9D39-4644-904E-C2412E0B5FBA}" type="pres">
      <dgm:prSet presAssocID="{F9D18662-2BEC-424E-9AD1-616F4ABE6116}" presName="Accent5" presStyleLbl="node1" presStyleIdx="3" presStyleCnt="19"/>
      <dgm:spPr/>
    </dgm:pt>
    <dgm:pt modelId="{0726B432-3343-4DED-8111-1D2284818C4C}" type="pres">
      <dgm:prSet presAssocID="{F9D18662-2BEC-424E-9AD1-616F4ABE6116}" presName="Accent6" presStyleLbl="node1" presStyleIdx="4" presStyleCnt="19"/>
      <dgm:spPr/>
    </dgm:pt>
    <dgm:pt modelId="{46BD95DB-B479-4B58-813F-DD203F43D94B}" type="pres">
      <dgm:prSet presAssocID="{7FA3F82A-0CA7-42A5-A77C-440F865D4B49}" presName="Child1" presStyleLbl="node1" presStyleIdx="5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D62709B1-8360-465F-83F5-011465DEC868}" type="pres">
      <dgm:prSet presAssocID="{7FA3F82A-0CA7-42A5-A77C-440F865D4B49}" presName="Accent7" presStyleCnt="0"/>
      <dgm:spPr/>
    </dgm:pt>
    <dgm:pt modelId="{F29C2774-BF7A-4314-8354-95CD4124660A}" type="pres">
      <dgm:prSet presAssocID="{7FA3F82A-0CA7-42A5-A77C-440F865D4B49}" presName="AccentHold1" presStyleLbl="node1" presStyleIdx="6" presStyleCnt="19"/>
      <dgm:spPr/>
    </dgm:pt>
    <dgm:pt modelId="{A6DB01AD-7131-43A8-BD69-304CABC294A1}" type="pres">
      <dgm:prSet presAssocID="{7FA3F82A-0CA7-42A5-A77C-440F865D4B49}" presName="Accent8" presStyleCnt="0"/>
      <dgm:spPr/>
    </dgm:pt>
    <dgm:pt modelId="{C0C3AA81-28BF-4846-A447-BF0A4CDB9DA6}" type="pres">
      <dgm:prSet presAssocID="{7FA3F82A-0CA7-42A5-A77C-440F865D4B49}" presName="AccentHold2" presStyleLbl="node1" presStyleIdx="7" presStyleCnt="19"/>
      <dgm:spPr/>
    </dgm:pt>
    <dgm:pt modelId="{F18B3571-8D6D-414C-9F12-56C97B225520}" type="pres">
      <dgm:prSet presAssocID="{E1702262-0D1D-42B8-AA9C-3AA53893CCD7}" presName="Child2" presStyleLbl="node1" presStyleIdx="8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B165B1B3-3541-438F-B865-A29E3A85F493}" type="pres">
      <dgm:prSet presAssocID="{E1702262-0D1D-42B8-AA9C-3AA53893CCD7}" presName="Accent9" presStyleCnt="0"/>
      <dgm:spPr/>
    </dgm:pt>
    <dgm:pt modelId="{1966CFBF-7056-404E-B2B0-3AC5ED8188F6}" type="pres">
      <dgm:prSet presAssocID="{E1702262-0D1D-42B8-AA9C-3AA53893CCD7}" presName="AccentHold1" presStyleLbl="node1" presStyleIdx="9" presStyleCnt="19"/>
      <dgm:spPr/>
    </dgm:pt>
    <dgm:pt modelId="{862B6A9C-7BD2-42FB-93DD-71C12A112655}" type="pres">
      <dgm:prSet presAssocID="{E1702262-0D1D-42B8-AA9C-3AA53893CCD7}" presName="Accent10" presStyleCnt="0"/>
      <dgm:spPr/>
    </dgm:pt>
    <dgm:pt modelId="{1BED9D8D-A68D-459A-95A5-2C555D5ABC16}" type="pres">
      <dgm:prSet presAssocID="{E1702262-0D1D-42B8-AA9C-3AA53893CCD7}" presName="AccentHold2" presStyleLbl="node1" presStyleIdx="10" presStyleCnt="19"/>
      <dgm:spPr/>
    </dgm:pt>
    <dgm:pt modelId="{9866891C-6C03-4865-87D4-E6F65511B78F}" type="pres">
      <dgm:prSet presAssocID="{E1702262-0D1D-42B8-AA9C-3AA53893CCD7}" presName="Accent11" presStyleCnt="0"/>
      <dgm:spPr/>
    </dgm:pt>
    <dgm:pt modelId="{3E0B3602-C555-4247-858C-067D12B82A73}" type="pres">
      <dgm:prSet presAssocID="{E1702262-0D1D-42B8-AA9C-3AA53893CCD7}" presName="AccentHold3" presStyleLbl="node1" presStyleIdx="11" presStyleCnt="19"/>
      <dgm:spPr/>
    </dgm:pt>
    <dgm:pt modelId="{F75A24DA-63E4-44BD-A978-D8BCB7C7B919}" type="pres">
      <dgm:prSet presAssocID="{C504C9BB-6208-4A8C-B7DA-9DFA79F8462F}" presName="Child3" presStyleLbl="node1" presStyleIdx="12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9778E136-0568-4438-93D9-50B2080F8C0D}" type="pres">
      <dgm:prSet presAssocID="{C504C9BB-6208-4A8C-B7DA-9DFA79F8462F}" presName="Accent12" presStyleCnt="0"/>
      <dgm:spPr/>
    </dgm:pt>
    <dgm:pt modelId="{614BFF99-5A48-4F8E-AAFC-B494095D536A}" type="pres">
      <dgm:prSet presAssocID="{C504C9BB-6208-4A8C-B7DA-9DFA79F8462F}" presName="AccentHold1" presStyleLbl="node1" presStyleIdx="13" presStyleCnt="19"/>
      <dgm:spPr/>
    </dgm:pt>
    <dgm:pt modelId="{45576295-F6D1-45EA-AC6D-7F8311CFF011}" type="pres">
      <dgm:prSet presAssocID="{5822D981-55C2-4030-91A6-228B3FA18D3D}" presName="Child4" presStyleLbl="node1" presStyleIdx="14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D813C85C-D33C-4B45-B5B4-86781988286D}" type="pres">
      <dgm:prSet presAssocID="{5822D981-55C2-4030-91A6-228B3FA18D3D}" presName="Accent13" presStyleCnt="0"/>
      <dgm:spPr/>
    </dgm:pt>
    <dgm:pt modelId="{1BB3D58A-3DD1-41C3-A34D-006BE1FA361A}" type="pres">
      <dgm:prSet presAssocID="{5822D981-55C2-4030-91A6-228B3FA18D3D}" presName="AccentHold1" presStyleLbl="node1" presStyleIdx="15" presStyleCnt="19"/>
      <dgm:spPr/>
    </dgm:pt>
    <dgm:pt modelId="{936EA20F-4DE7-4C07-8368-8C8020DD979F}" type="pres">
      <dgm:prSet presAssocID="{E0584293-1EEF-4E1D-A600-5CB1AE8E70E7}" presName="Child5" presStyleLbl="node1" presStyleIdx="16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E2CB589F-0809-42BF-9679-F1A37CDF54F3}" type="pres">
      <dgm:prSet presAssocID="{E0584293-1EEF-4E1D-A600-5CB1AE8E70E7}" presName="Accent15" presStyleCnt="0"/>
      <dgm:spPr/>
    </dgm:pt>
    <dgm:pt modelId="{973E975F-CB72-483E-B281-5851B99BBF09}" type="pres">
      <dgm:prSet presAssocID="{E0584293-1EEF-4E1D-A600-5CB1AE8E70E7}" presName="AccentHold2" presStyleLbl="node1" presStyleIdx="17" presStyleCnt="19"/>
      <dgm:spPr/>
    </dgm:pt>
    <dgm:pt modelId="{8A06076A-6DE2-4985-A42B-23CCD79D3475}" type="pres">
      <dgm:prSet presAssocID="{E0584293-1EEF-4E1D-A600-5CB1AE8E70E7}" presName="Accent16" presStyleCnt="0"/>
      <dgm:spPr/>
    </dgm:pt>
    <dgm:pt modelId="{7C7D2D6A-0DD0-48AE-81C5-689A5C06DA8A}" type="pres">
      <dgm:prSet presAssocID="{E0584293-1EEF-4E1D-A600-5CB1AE8E70E7}" presName="AccentHold3" presStyleLbl="node1" presStyleIdx="18" presStyleCnt="19"/>
      <dgm:spPr/>
    </dgm:pt>
  </dgm:ptLst>
  <dgm:cxnLst>
    <dgm:cxn modelId="{09C52B6D-325B-409A-A0FA-D8DF1E1EDCB3}" type="presOf" srcId="{E0584293-1EEF-4E1D-A600-5CB1AE8E70E7}" destId="{936EA20F-4DE7-4C07-8368-8C8020DD979F}" srcOrd="0" destOrd="0" presId="urn:microsoft.com/office/officeart/2009/3/layout/CircleRelationship"/>
    <dgm:cxn modelId="{643B0FCF-CBA2-464A-BE1B-24B6C30D754F}" srcId="{F9D18662-2BEC-424E-9AD1-616F4ABE6116}" destId="{E0584293-1EEF-4E1D-A600-5CB1AE8E70E7}" srcOrd="4" destOrd="0" parTransId="{F58D0F3F-2CF5-4229-8B7D-1B9B6298A914}" sibTransId="{126A9A23-BF18-4FE7-8E8B-F28586504E96}"/>
    <dgm:cxn modelId="{0D129948-5400-42EE-8EE2-4A951508C8DC}" type="presOf" srcId="{F9D18662-2BEC-424E-9AD1-616F4ABE6116}" destId="{6ED89DC1-A1D8-441C-AA3B-8ADA994D7EC8}" srcOrd="0" destOrd="0" presId="urn:microsoft.com/office/officeart/2009/3/layout/CircleRelationship"/>
    <dgm:cxn modelId="{A4FB1E7D-BFFE-4E47-A17A-C79ADDFB54A5}" type="presOf" srcId="{7FA3F82A-0CA7-42A5-A77C-440F865D4B49}" destId="{46BD95DB-B479-4B58-813F-DD203F43D94B}" srcOrd="0" destOrd="0" presId="urn:microsoft.com/office/officeart/2009/3/layout/CircleRelationship"/>
    <dgm:cxn modelId="{6AE849D3-563D-4108-8B24-92EF6897AAB9}" srcId="{F9D18662-2BEC-424E-9AD1-616F4ABE6116}" destId="{C504C9BB-6208-4A8C-B7DA-9DFA79F8462F}" srcOrd="2" destOrd="0" parTransId="{EA8F6BD7-6D65-498A-8327-F259DFAA300F}" sibTransId="{21D72156-9FFF-471B-B08B-560314CE3AF5}"/>
    <dgm:cxn modelId="{A1D2D3BF-6559-451B-9A3B-CF2EEB4D69B4}" type="presOf" srcId="{EFF7812E-0EEF-46C9-B904-48C9F092564B}" destId="{C2D00111-6444-40D3-A223-8D9F1780FF6E}" srcOrd="0" destOrd="0" presId="urn:microsoft.com/office/officeart/2009/3/layout/CircleRelationship"/>
    <dgm:cxn modelId="{0F4D854F-FDAA-4648-88AF-A5D5A76648D2}" srcId="{EFF7812E-0EEF-46C9-B904-48C9F092564B}" destId="{F9D18662-2BEC-424E-9AD1-616F4ABE6116}" srcOrd="0" destOrd="0" parTransId="{AD86C928-5C25-45BB-9DCA-F23DB4790655}" sibTransId="{E8728128-D2A7-4172-8AF0-9D45498D8575}"/>
    <dgm:cxn modelId="{D85E320A-FBB3-4CCE-B589-8C95B70676C7}" srcId="{F9D18662-2BEC-424E-9AD1-616F4ABE6116}" destId="{7FA3F82A-0CA7-42A5-A77C-440F865D4B49}" srcOrd="0" destOrd="0" parTransId="{2A2BEAC0-3044-4861-83ED-1F8D14699D96}" sibTransId="{58DB897C-CAAF-48F1-A241-175B697194B1}"/>
    <dgm:cxn modelId="{B54D53E8-9CC9-4E61-A347-91928743FE4F}" type="presOf" srcId="{E1702262-0D1D-42B8-AA9C-3AA53893CCD7}" destId="{F18B3571-8D6D-414C-9F12-56C97B225520}" srcOrd="0" destOrd="0" presId="urn:microsoft.com/office/officeart/2009/3/layout/CircleRelationship"/>
    <dgm:cxn modelId="{43511BD5-FF08-4AFF-8664-D0ADC368C7D0}" type="presOf" srcId="{C504C9BB-6208-4A8C-B7DA-9DFA79F8462F}" destId="{F75A24DA-63E4-44BD-A978-D8BCB7C7B919}" srcOrd="0" destOrd="0" presId="urn:microsoft.com/office/officeart/2009/3/layout/CircleRelationship"/>
    <dgm:cxn modelId="{1420DC0D-8F6A-42D2-8C8B-0029DE954329}" type="presOf" srcId="{5822D981-55C2-4030-91A6-228B3FA18D3D}" destId="{45576295-F6D1-45EA-AC6D-7F8311CFF011}" srcOrd="0" destOrd="0" presId="urn:microsoft.com/office/officeart/2009/3/layout/CircleRelationship"/>
    <dgm:cxn modelId="{835CE007-BE31-4998-9F0D-2F13B1D36264}" srcId="{F9D18662-2BEC-424E-9AD1-616F4ABE6116}" destId="{5822D981-55C2-4030-91A6-228B3FA18D3D}" srcOrd="3" destOrd="0" parTransId="{7280C824-8FBF-4186-A18D-3A16D4AB86D3}" sibTransId="{BFF902E8-C578-4130-9B87-069EFE05F1E1}"/>
    <dgm:cxn modelId="{2CFBB07B-5D0B-42F0-9DC1-D614E3036ACE}" srcId="{F9D18662-2BEC-424E-9AD1-616F4ABE6116}" destId="{D9ED6E1F-FC17-46BC-A0DB-2DF16724AE26}" srcOrd="5" destOrd="0" parTransId="{A92ECB7D-BB95-48F2-8CD6-B5505AACAB7B}" sibTransId="{4ACC6EF0-D3E7-4E48-A30A-48502BE0B0F8}"/>
    <dgm:cxn modelId="{ACB09E21-E471-4D55-847E-643A14E747FA}" srcId="{F9D18662-2BEC-424E-9AD1-616F4ABE6116}" destId="{E1702262-0D1D-42B8-AA9C-3AA53893CCD7}" srcOrd="1" destOrd="0" parTransId="{BC232982-786F-41EA-8460-A25605BB5763}" sibTransId="{4396F180-853B-40C4-91A4-C9E01F485BC0}"/>
    <dgm:cxn modelId="{281C6484-31A4-4F95-AA4D-2A534BEAF853}" type="presParOf" srcId="{C2D00111-6444-40D3-A223-8D9F1780FF6E}" destId="{6ED89DC1-A1D8-441C-AA3B-8ADA994D7EC8}" srcOrd="0" destOrd="0" presId="urn:microsoft.com/office/officeart/2009/3/layout/CircleRelationship"/>
    <dgm:cxn modelId="{7ACCD248-E7F0-4909-8849-D01DB133E89A}" type="presParOf" srcId="{C2D00111-6444-40D3-A223-8D9F1780FF6E}" destId="{BB76C68F-B4F9-4141-9C3C-34A02549739B}" srcOrd="1" destOrd="0" presId="urn:microsoft.com/office/officeart/2009/3/layout/CircleRelationship"/>
    <dgm:cxn modelId="{2164559F-1C49-42D8-B72B-CB0CC14A08F5}" type="presParOf" srcId="{C2D00111-6444-40D3-A223-8D9F1780FF6E}" destId="{8472FB6D-6896-4E69-88C4-5A58235D78F2}" srcOrd="2" destOrd="0" presId="urn:microsoft.com/office/officeart/2009/3/layout/CircleRelationship"/>
    <dgm:cxn modelId="{AADCA445-CB5A-4F20-B581-F7E671B38057}" type="presParOf" srcId="{C2D00111-6444-40D3-A223-8D9F1780FF6E}" destId="{DCE49DD5-63E7-4B8F-BF1F-34B97C04FCA6}" srcOrd="3" destOrd="0" presId="urn:microsoft.com/office/officeart/2009/3/layout/CircleRelationship"/>
    <dgm:cxn modelId="{10E00B3B-C4D5-437F-8DDE-4708527EBEEF}" type="presParOf" srcId="{C2D00111-6444-40D3-A223-8D9F1780FF6E}" destId="{FFFA792C-9D39-4644-904E-C2412E0B5FBA}" srcOrd="4" destOrd="0" presId="urn:microsoft.com/office/officeart/2009/3/layout/CircleRelationship"/>
    <dgm:cxn modelId="{3C384CA3-F14C-4AB0-BC06-164AE6429E3F}" type="presParOf" srcId="{C2D00111-6444-40D3-A223-8D9F1780FF6E}" destId="{0726B432-3343-4DED-8111-1D2284818C4C}" srcOrd="5" destOrd="0" presId="urn:microsoft.com/office/officeart/2009/3/layout/CircleRelationship"/>
    <dgm:cxn modelId="{66EB691B-D07D-4366-AF1B-E5E794D2904E}" type="presParOf" srcId="{C2D00111-6444-40D3-A223-8D9F1780FF6E}" destId="{46BD95DB-B479-4B58-813F-DD203F43D94B}" srcOrd="6" destOrd="0" presId="urn:microsoft.com/office/officeart/2009/3/layout/CircleRelationship"/>
    <dgm:cxn modelId="{2D938BAB-FEBA-4124-A0E3-649B51C81863}" type="presParOf" srcId="{C2D00111-6444-40D3-A223-8D9F1780FF6E}" destId="{D62709B1-8360-465F-83F5-011465DEC868}" srcOrd="7" destOrd="0" presId="urn:microsoft.com/office/officeart/2009/3/layout/CircleRelationship"/>
    <dgm:cxn modelId="{051762A3-44B6-454F-B020-2DD1F459E201}" type="presParOf" srcId="{D62709B1-8360-465F-83F5-011465DEC868}" destId="{F29C2774-BF7A-4314-8354-95CD4124660A}" srcOrd="0" destOrd="0" presId="urn:microsoft.com/office/officeart/2009/3/layout/CircleRelationship"/>
    <dgm:cxn modelId="{48DC214E-8B73-48F3-8CE6-2F559B0703B9}" type="presParOf" srcId="{C2D00111-6444-40D3-A223-8D9F1780FF6E}" destId="{A6DB01AD-7131-43A8-BD69-304CABC294A1}" srcOrd="8" destOrd="0" presId="urn:microsoft.com/office/officeart/2009/3/layout/CircleRelationship"/>
    <dgm:cxn modelId="{77CB2077-3FD6-4E9C-A1C1-4343DDB0C7B1}" type="presParOf" srcId="{A6DB01AD-7131-43A8-BD69-304CABC294A1}" destId="{C0C3AA81-28BF-4846-A447-BF0A4CDB9DA6}" srcOrd="0" destOrd="0" presId="urn:microsoft.com/office/officeart/2009/3/layout/CircleRelationship"/>
    <dgm:cxn modelId="{749CA883-4064-4A35-95C8-4967840ED44B}" type="presParOf" srcId="{C2D00111-6444-40D3-A223-8D9F1780FF6E}" destId="{F18B3571-8D6D-414C-9F12-56C97B225520}" srcOrd="9" destOrd="0" presId="urn:microsoft.com/office/officeart/2009/3/layout/CircleRelationship"/>
    <dgm:cxn modelId="{4F7E15DC-714E-4412-8DCE-AA68750A35AF}" type="presParOf" srcId="{C2D00111-6444-40D3-A223-8D9F1780FF6E}" destId="{B165B1B3-3541-438F-B865-A29E3A85F493}" srcOrd="10" destOrd="0" presId="urn:microsoft.com/office/officeart/2009/3/layout/CircleRelationship"/>
    <dgm:cxn modelId="{5F45BF34-6246-4073-9F01-14F2826E8A86}" type="presParOf" srcId="{B165B1B3-3541-438F-B865-A29E3A85F493}" destId="{1966CFBF-7056-404E-B2B0-3AC5ED8188F6}" srcOrd="0" destOrd="0" presId="urn:microsoft.com/office/officeart/2009/3/layout/CircleRelationship"/>
    <dgm:cxn modelId="{4BFD3512-FB14-4A77-87F8-1E0327D12227}" type="presParOf" srcId="{C2D00111-6444-40D3-A223-8D9F1780FF6E}" destId="{862B6A9C-7BD2-42FB-93DD-71C12A112655}" srcOrd="11" destOrd="0" presId="urn:microsoft.com/office/officeart/2009/3/layout/CircleRelationship"/>
    <dgm:cxn modelId="{9E066EB1-45A5-4CE9-8C6A-4FAF15239901}" type="presParOf" srcId="{862B6A9C-7BD2-42FB-93DD-71C12A112655}" destId="{1BED9D8D-A68D-459A-95A5-2C555D5ABC16}" srcOrd="0" destOrd="0" presId="urn:microsoft.com/office/officeart/2009/3/layout/CircleRelationship"/>
    <dgm:cxn modelId="{151EC20C-7580-4835-A2A5-BF2A898E6927}" type="presParOf" srcId="{C2D00111-6444-40D3-A223-8D9F1780FF6E}" destId="{9866891C-6C03-4865-87D4-E6F65511B78F}" srcOrd="12" destOrd="0" presId="urn:microsoft.com/office/officeart/2009/3/layout/CircleRelationship"/>
    <dgm:cxn modelId="{05E18684-90E9-4603-AE3E-555E4F5C2AC9}" type="presParOf" srcId="{9866891C-6C03-4865-87D4-E6F65511B78F}" destId="{3E0B3602-C555-4247-858C-067D12B82A73}" srcOrd="0" destOrd="0" presId="urn:microsoft.com/office/officeart/2009/3/layout/CircleRelationship"/>
    <dgm:cxn modelId="{CF6BE12E-9870-4352-BD5F-021251AD749E}" type="presParOf" srcId="{C2D00111-6444-40D3-A223-8D9F1780FF6E}" destId="{F75A24DA-63E4-44BD-A978-D8BCB7C7B919}" srcOrd="13" destOrd="0" presId="urn:microsoft.com/office/officeart/2009/3/layout/CircleRelationship"/>
    <dgm:cxn modelId="{A405780A-1613-46BD-898A-3C7C5F05E1B5}" type="presParOf" srcId="{C2D00111-6444-40D3-A223-8D9F1780FF6E}" destId="{9778E136-0568-4438-93D9-50B2080F8C0D}" srcOrd="14" destOrd="0" presId="urn:microsoft.com/office/officeart/2009/3/layout/CircleRelationship"/>
    <dgm:cxn modelId="{EA047EAB-6839-484F-B373-378F7EEF4964}" type="presParOf" srcId="{9778E136-0568-4438-93D9-50B2080F8C0D}" destId="{614BFF99-5A48-4F8E-AAFC-B494095D536A}" srcOrd="0" destOrd="0" presId="urn:microsoft.com/office/officeart/2009/3/layout/CircleRelationship"/>
    <dgm:cxn modelId="{7CE2895C-3D0D-468F-9310-FE11BCD556EF}" type="presParOf" srcId="{C2D00111-6444-40D3-A223-8D9F1780FF6E}" destId="{45576295-F6D1-45EA-AC6D-7F8311CFF011}" srcOrd="15" destOrd="0" presId="urn:microsoft.com/office/officeart/2009/3/layout/CircleRelationship"/>
    <dgm:cxn modelId="{6D89DB3C-CFD9-4370-AAAF-0E6C1B87EA14}" type="presParOf" srcId="{C2D00111-6444-40D3-A223-8D9F1780FF6E}" destId="{D813C85C-D33C-4B45-B5B4-86781988286D}" srcOrd="16" destOrd="0" presId="urn:microsoft.com/office/officeart/2009/3/layout/CircleRelationship"/>
    <dgm:cxn modelId="{344488B4-2BBE-4DDB-B161-EA2A5579CADF}" type="presParOf" srcId="{D813C85C-D33C-4B45-B5B4-86781988286D}" destId="{1BB3D58A-3DD1-41C3-A34D-006BE1FA361A}" srcOrd="0" destOrd="0" presId="urn:microsoft.com/office/officeart/2009/3/layout/CircleRelationship"/>
    <dgm:cxn modelId="{14E7A60C-39C5-4E58-9B0F-9255BC034C95}" type="presParOf" srcId="{C2D00111-6444-40D3-A223-8D9F1780FF6E}" destId="{936EA20F-4DE7-4C07-8368-8C8020DD979F}" srcOrd="17" destOrd="0" presId="urn:microsoft.com/office/officeart/2009/3/layout/CircleRelationship"/>
    <dgm:cxn modelId="{333BD34C-E99E-4A34-84DE-29E6A809312A}" type="presParOf" srcId="{C2D00111-6444-40D3-A223-8D9F1780FF6E}" destId="{E2CB589F-0809-42BF-9679-F1A37CDF54F3}" srcOrd="18" destOrd="0" presId="urn:microsoft.com/office/officeart/2009/3/layout/CircleRelationship"/>
    <dgm:cxn modelId="{004C1C56-F7FA-4A09-8818-184B6025CCA5}" type="presParOf" srcId="{E2CB589F-0809-42BF-9679-F1A37CDF54F3}" destId="{973E975F-CB72-483E-B281-5851B99BBF09}" srcOrd="0" destOrd="0" presId="urn:microsoft.com/office/officeart/2009/3/layout/CircleRelationship"/>
    <dgm:cxn modelId="{0719EA13-23BE-4008-AEE5-23FF0D2A365F}" type="presParOf" srcId="{C2D00111-6444-40D3-A223-8D9F1780FF6E}" destId="{8A06076A-6DE2-4985-A42B-23CCD79D3475}" srcOrd="19" destOrd="0" presId="urn:microsoft.com/office/officeart/2009/3/layout/CircleRelationship"/>
    <dgm:cxn modelId="{95A9ED42-9C51-4EEA-B2EB-00437CB16ECE}" type="presParOf" srcId="{8A06076A-6DE2-4985-A42B-23CCD79D3475}" destId="{7C7D2D6A-0DD0-48AE-81C5-689A5C06DA8A}" srcOrd="0" destOrd="0" presId="urn:microsoft.com/office/officeart/2009/3/layout/CircleRelationship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F7812E-0EEF-46C9-B904-48C9F092564B}" type="doc">
      <dgm:prSet loTypeId="urn:microsoft.com/office/officeart/2005/8/layout/hierarchy1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F9D18662-2BEC-424E-9AD1-616F4ABE6116}">
      <dgm:prSet phldrT="[文本]" custT="1"/>
      <dgm:spPr/>
      <dgm:t>
        <a:bodyPr/>
        <a:lstStyle/>
        <a:p>
          <a:r>
            <a:rPr lang="en-US" altLang="zh-CN" sz="1200" b="0" dirty="0" smtClean="0">
              <a:latin typeface="+mj-ea"/>
              <a:ea typeface="+mj-ea"/>
            </a:rPr>
            <a:t>NPGIS</a:t>
          </a:r>
        </a:p>
      </dgm:t>
    </dgm:pt>
    <dgm:pt modelId="{AD86C928-5C25-45BB-9DCA-F23DB4790655}" type="parTrans" cxnId="{0F4D854F-FDAA-4648-88AF-A5D5A76648D2}">
      <dgm:prSet/>
      <dgm:spPr/>
      <dgm:t>
        <a:bodyPr/>
        <a:lstStyle/>
        <a:p>
          <a:endParaRPr lang="zh-CN" altLang="en-US" sz="1000" b="1">
            <a:solidFill>
              <a:schemeClr val="bg1"/>
            </a:solidFill>
            <a:latin typeface="+mj-ea"/>
            <a:ea typeface="+mj-ea"/>
          </a:endParaRPr>
        </a:p>
      </dgm:t>
    </dgm:pt>
    <dgm:pt modelId="{E8728128-D2A7-4172-8AF0-9D45498D8575}" type="sibTrans" cxnId="{0F4D854F-FDAA-4648-88AF-A5D5A76648D2}">
      <dgm:prSet/>
      <dgm:spPr/>
      <dgm:t>
        <a:bodyPr/>
        <a:lstStyle/>
        <a:p>
          <a:endParaRPr lang="zh-CN" altLang="en-US" sz="1000" b="1">
            <a:solidFill>
              <a:schemeClr val="bg1"/>
            </a:solidFill>
            <a:latin typeface="+mj-ea"/>
            <a:ea typeface="+mj-ea"/>
          </a:endParaRPr>
        </a:p>
      </dgm:t>
    </dgm:pt>
    <dgm:pt modelId="{5822D981-55C2-4030-91A6-228B3FA18D3D}">
      <dgm:prSet phldrT="[文本]" custT="1"/>
      <dgm:spPr/>
      <dgm:t>
        <a:bodyPr/>
        <a:lstStyle/>
        <a:p>
          <a:r>
            <a:rPr lang="en-US" altLang="zh-CN" sz="1200" b="0" dirty="0" smtClean="0">
              <a:latin typeface="+mj-ea"/>
              <a:ea typeface="+mj-ea"/>
            </a:rPr>
            <a:t>WGS84</a:t>
          </a:r>
          <a:endParaRPr lang="zh-CN" altLang="en-US" sz="1200" b="0" dirty="0">
            <a:latin typeface="+mj-ea"/>
            <a:ea typeface="+mj-ea"/>
          </a:endParaRPr>
        </a:p>
      </dgm:t>
    </dgm:pt>
    <dgm:pt modelId="{7280C824-8FBF-4186-A18D-3A16D4AB86D3}" type="parTrans" cxnId="{835CE007-BE31-4998-9F0D-2F13B1D36264}">
      <dgm:prSet/>
      <dgm:spPr>
        <a:ln>
          <a:solidFill>
            <a:schemeClr val="accent6">
              <a:lumMod val="75000"/>
            </a:schemeClr>
          </a:solidFill>
          <a:headEnd type="arrow" w="med" len="med"/>
          <a:tailEnd type="none" w="med" len="med"/>
        </a:ln>
      </dgm:spPr>
      <dgm:t>
        <a:bodyPr/>
        <a:lstStyle/>
        <a:p>
          <a:endParaRPr lang="zh-CN" altLang="en-US" sz="1000" b="1">
            <a:solidFill>
              <a:schemeClr val="bg1"/>
            </a:solidFill>
            <a:latin typeface="+mj-ea"/>
            <a:ea typeface="+mj-ea"/>
          </a:endParaRPr>
        </a:p>
      </dgm:t>
    </dgm:pt>
    <dgm:pt modelId="{BFF902E8-C578-4130-9B87-069EFE05F1E1}" type="sibTrans" cxnId="{835CE007-BE31-4998-9F0D-2F13B1D36264}">
      <dgm:prSet/>
      <dgm:spPr/>
      <dgm:t>
        <a:bodyPr/>
        <a:lstStyle/>
        <a:p>
          <a:endParaRPr lang="zh-CN" altLang="en-US" sz="1000" b="1">
            <a:solidFill>
              <a:schemeClr val="bg1"/>
            </a:solidFill>
            <a:latin typeface="+mj-ea"/>
            <a:ea typeface="+mj-ea"/>
          </a:endParaRPr>
        </a:p>
      </dgm:t>
    </dgm:pt>
    <dgm:pt modelId="{E0584293-1EEF-4E1D-A600-5CB1AE8E70E7}">
      <dgm:prSet custT="1"/>
      <dgm:spPr/>
      <dgm:t>
        <a:bodyPr/>
        <a:lstStyle/>
        <a:p>
          <a:r>
            <a:rPr lang="zh-CN" altLang="en-US" sz="1200" b="0" dirty="0" smtClean="0">
              <a:latin typeface="+mj-ea"/>
              <a:ea typeface="+mj-ea"/>
            </a:rPr>
            <a:t>百度坐标</a:t>
          </a:r>
          <a:endParaRPr lang="zh-CN" altLang="en-US" sz="1200" b="0" dirty="0">
            <a:latin typeface="+mj-ea"/>
            <a:ea typeface="+mj-ea"/>
          </a:endParaRPr>
        </a:p>
      </dgm:t>
    </dgm:pt>
    <dgm:pt modelId="{F58D0F3F-2CF5-4229-8B7D-1B9B6298A914}" type="parTrans" cxnId="{643B0FCF-CBA2-464A-BE1B-24B6C30D754F}">
      <dgm:prSet/>
      <dgm:spPr>
        <a:ln>
          <a:solidFill>
            <a:schemeClr val="accent6">
              <a:lumMod val="75000"/>
            </a:schemeClr>
          </a:solidFill>
          <a:headEnd type="arrow" w="med" len="med"/>
          <a:tailEnd type="none" w="med" len="med"/>
        </a:ln>
      </dgm:spPr>
      <dgm:t>
        <a:bodyPr/>
        <a:lstStyle/>
        <a:p>
          <a:endParaRPr lang="zh-CN" altLang="en-US"/>
        </a:p>
      </dgm:t>
    </dgm:pt>
    <dgm:pt modelId="{126A9A23-BF18-4FE7-8E8B-F28586504E96}" type="sibTrans" cxnId="{643B0FCF-CBA2-464A-BE1B-24B6C30D754F}">
      <dgm:prSet/>
      <dgm:spPr/>
      <dgm:t>
        <a:bodyPr/>
        <a:lstStyle/>
        <a:p>
          <a:endParaRPr lang="zh-CN" altLang="en-US"/>
        </a:p>
      </dgm:t>
    </dgm:pt>
    <dgm:pt modelId="{D9ED6E1F-FC17-46BC-A0DB-2DF16724AE26}">
      <dgm:prSet custT="1"/>
      <dgm:spPr/>
      <dgm:t>
        <a:bodyPr/>
        <a:lstStyle/>
        <a:p>
          <a:r>
            <a:rPr lang="zh-CN" altLang="en-US" sz="1200" b="0" dirty="0" smtClean="0">
              <a:latin typeface="+mj-ea"/>
              <a:ea typeface="+mj-ea"/>
            </a:rPr>
            <a:t>火星</a:t>
          </a:r>
          <a:r>
            <a:rPr lang="zh-CN" altLang="en-US" sz="1200" b="0" dirty="0" smtClean="0">
              <a:latin typeface="+mj-ea"/>
              <a:ea typeface="+mj-ea"/>
            </a:rPr>
            <a:t>坐标</a:t>
          </a:r>
          <a:r>
            <a:rPr lang="en-US" altLang="zh-CN" sz="1200" b="0" dirty="0" smtClean="0">
              <a:latin typeface="+mj-ea"/>
              <a:ea typeface="+mj-ea"/>
            </a:rPr>
            <a:t>(</a:t>
          </a:r>
          <a:r>
            <a:rPr lang="en-US" sz="1200" b="0" i="0" dirty="0" smtClean="0"/>
            <a:t>GCJ-02</a:t>
          </a:r>
          <a:r>
            <a:rPr lang="en-US" altLang="zh-CN" sz="1200" b="0" dirty="0" smtClean="0">
              <a:latin typeface="+mj-ea"/>
              <a:ea typeface="+mj-ea"/>
            </a:rPr>
            <a:t>)</a:t>
          </a:r>
          <a:endParaRPr lang="zh-CN" altLang="en-US" sz="1200" b="0" dirty="0">
            <a:latin typeface="+mj-ea"/>
            <a:ea typeface="+mj-ea"/>
          </a:endParaRPr>
        </a:p>
      </dgm:t>
    </dgm:pt>
    <dgm:pt modelId="{A92ECB7D-BB95-48F2-8CD6-B5505AACAB7B}" type="parTrans" cxnId="{2CFBB07B-5D0B-42F0-9DC1-D614E3036ACE}">
      <dgm:prSet/>
      <dgm:spPr>
        <a:ln>
          <a:solidFill>
            <a:schemeClr val="accent6">
              <a:lumMod val="75000"/>
            </a:schemeClr>
          </a:solidFill>
          <a:headEnd type="arrow" w="med" len="med"/>
          <a:tailEnd type="none" w="med" len="med"/>
        </a:ln>
      </dgm:spPr>
      <dgm:t>
        <a:bodyPr/>
        <a:lstStyle/>
        <a:p>
          <a:endParaRPr lang="zh-CN" altLang="en-US"/>
        </a:p>
      </dgm:t>
    </dgm:pt>
    <dgm:pt modelId="{4ACC6EF0-D3E7-4E48-A30A-48502BE0B0F8}" type="sibTrans" cxnId="{2CFBB07B-5D0B-42F0-9DC1-D614E3036ACE}">
      <dgm:prSet/>
      <dgm:spPr/>
      <dgm:t>
        <a:bodyPr/>
        <a:lstStyle/>
        <a:p>
          <a:endParaRPr lang="zh-CN" altLang="en-US"/>
        </a:p>
      </dgm:t>
    </dgm:pt>
    <dgm:pt modelId="{C7791EEA-D514-4D17-9F97-469D2179ACA5}" type="pres">
      <dgm:prSet presAssocID="{EFF7812E-0EEF-46C9-B904-48C9F092564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E5A103D0-38FD-4DD5-91B6-EF6C9874AEA9}" type="pres">
      <dgm:prSet presAssocID="{F9D18662-2BEC-424E-9AD1-616F4ABE6116}" presName="hierRoot1" presStyleCnt="0"/>
      <dgm:spPr/>
    </dgm:pt>
    <dgm:pt modelId="{00ED0E09-7C21-4106-A5E1-809365BEFDCD}" type="pres">
      <dgm:prSet presAssocID="{F9D18662-2BEC-424E-9AD1-616F4ABE6116}" presName="composite" presStyleCnt="0"/>
      <dgm:spPr/>
    </dgm:pt>
    <dgm:pt modelId="{9F5FFD14-5340-4CE3-80A4-B607697AE902}" type="pres">
      <dgm:prSet presAssocID="{F9D18662-2BEC-424E-9AD1-616F4ABE6116}" presName="background" presStyleLbl="node0" presStyleIdx="0" presStyleCnt="1"/>
      <dgm:spPr/>
    </dgm:pt>
    <dgm:pt modelId="{05ED72E1-26DF-4C60-A8D1-7831A64A12BB}" type="pres">
      <dgm:prSet presAssocID="{F9D18662-2BEC-424E-9AD1-616F4ABE6116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6FAAF0-91AB-438D-A535-2CF746EEA30C}" type="pres">
      <dgm:prSet presAssocID="{F9D18662-2BEC-424E-9AD1-616F4ABE6116}" presName="hierChild2" presStyleCnt="0"/>
      <dgm:spPr/>
    </dgm:pt>
    <dgm:pt modelId="{74E8C58A-3545-4DE3-94E9-1CF50714E531}" type="pres">
      <dgm:prSet presAssocID="{7280C824-8FBF-4186-A18D-3A16D4AB86D3}" presName="Name10" presStyleLbl="parChTrans1D2" presStyleIdx="0" presStyleCnt="3"/>
      <dgm:spPr/>
      <dgm:t>
        <a:bodyPr/>
        <a:lstStyle/>
        <a:p>
          <a:endParaRPr lang="zh-CN" altLang="en-US"/>
        </a:p>
      </dgm:t>
    </dgm:pt>
    <dgm:pt modelId="{3C664DC5-9C1A-4BEE-A8CB-C23E33F84075}" type="pres">
      <dgm:prSet presAssocID="{5822D981-55C2-4030-91A6-228B3FA18D3D}" presName="hierRoot2" presStyleCnt="0"/>
      <dgm:spPr/>
    </dgm:pt>
    <dgm:pt modelId="{57B17E74-E71F-405A-947B-14B5D3ABBCC8}" type="pres">
      <dgm:prSet presAssocID="{5822D981-55C2-4030-91A6-228B3FA18D3D}" presName="composite2" presStyleCnt="0"/>
      <dgm:spPr/>
    </dgm:pt>
    <dgm:pt modelId="{C21C22D2-31B6-4C3D-882B-680D7768DEC9}" type="pres">
      <dgm:prSet presAssocID="{5822D981-55C2-4030-91A6-228B3FA18D3D}" presName="background2" presStyleLbl="node2" presStyleIdx="0" presStyleCnt="3"/>
      <dgm:spPr/>
    </dgm:pt>
    <dgm:pt modelId="{0AD292BB-CF76-41C3-99DC-3A28B9134D6E}" type="pres">
      <dgm:prSet presAssocID="{5822D981-55C2-4030-91A6-228B3FA18D3D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0E4A01-D85D-4AA4-BB6A-0EC246120B1F}" type="pres">
      <dgm:prSet presAssocID="{5822D981-55C2-4030-91A6-228B3FA18D3D}" presName="hierChild3" presStyleCnt="0"/>
      <dgm:spPr/>
    </dgm:pt>
    <dgm:pt modelId="{5913BF85-58D4-476B-9E16-AEB23DD5BB16}" type="pres">
      <dgm:prSet presAssocID="{F58D0F3F-2CF5-4229-8B7D-1B9B6298A914}" presName="Name10" presStyleLbl="parChTrans1D2" presStyleIdx="1" presStyleCnt="3"/>
      <dgm:spPr/>
      <dgm:t>
        <a:bodyPr/>
        <a:lstStyle/>
        <a:p>
          <a:endParaRPr lang="zh-CN" altLang="en-US"/>
        </a:p>
      </dgm:t>
    </dgm:pt>
    <dgm:pt modelId="{C6511431-3559-4ED8-976A-61BC7FFADDE1}" type="pres">
      <dgm:prSet presAssocID="{E0584293-1EEF-4E1D-A600-5CB1AE8E70E7}" presName="hierRoot2" presStyleCnt="0"/>
      <dgm:spPr/>
    </dgm:pt>
    <dgm:pt modelId="{86806E05-54AC-4BE9-9734-81FB248685EA}" type="pres">
      <dgm:prSet presAssocID="{E0584293-1EEF-4E1D-A600-5CB1AE8E70E7}" presName="composite2" presStyleCnt="0"/>
      <dgm:spPr/>
    </dgm:pt>
    <dgm:pt modelId="{6888C61C-CFE0-4784-AF95-54DD23562023}" type="pres">
      <dgm:prSet presAssocID="{E0584293-1EEF-4E1D-A600-5CB1AE8E70E7}" presName="background2" presStyleLbl="node2" presStyleIdx="1" presStyleCnt="3"/>
      <dgm:spPr/>
    </dgm:pt>
    <dgm:pt modelId="{C6FC0B3F-5C8F-4FBF-9F46-4FD513B3DCDA}" type="pres">
      <dgm:prSet presAssocID="{E0584293-1EEF-4E1D-A600-5CB1AE8E70E7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C29753-5F24-442D-AB12-39FE9CCC788C}" type="pres">
      <dgm:prSet presAssocID="{E0584293-1EEF-4E1D-A600-5CB1AE8E70E7}" presName="hierChild3" presStyleCnt="0"/>
      <dgm:spPr/>
    </dgm:pt>
    <dgm:pt modelId="{1E5D95C5-F660-4EB5-9B36-B7F9BAA8FFD6}" type="pres">
      <dgm:prSet presAssocID="{A92ECB7D-BB95-48F2-8CD6-B5505AACAB7B}" presName="Name10" presStyleLbl="parChTrans1D2" presStyleIdx="2" presStyleCnt="3"/>
      <dgm:spPr/>
      <dgm:t>
        <a:bodyPr/>
        <a:lstStyle/>
        <a:p>
          <a:endParaRPr lang="zh-CN" altLang="en-US"/>
        </a:p>
      </dgm:t>
    </dgm:pt>
    <dgm:pt modelId="{8C928F6E-CBB0-4E2A-B399-2F8734845952}" type="pres">
      <dgm:prSet presAssocID="{D9ED6E1F-FC17-46BC-A0DB-2DF16724AE26}" presName="hierRoot2" presStyleCnt="0"/>
      <dgm:spPr/>
    </dgm:pt>
    <dgm:pt modelId="{0B403D18-9B38-428F-A2DA-0B89FE8B6277}" type="pres">
      <dgm:prSet presAssocID="{D9ED6E1F-FC17-46BC-A0DB-2DF16724AE26}" presName="composite2" presStyleCnt="0"/>
      <dgm:spPr/>
    </dgm:pt>
    <dgm:pt modelId="{EC97945F-2F6F-4709-8250-B52E818BE8FD}" type="pres">
      <dgm:prSet presAssocID="{D9ED6E1F-FC17-46BC-A0DB-2DF16724AE26}" presName="background2" presStyleLbl="node2" presStyleIdx="2" presStyleCnt="3"/>
      <dgm:spPr/>
    </dgm:pt>
    <dgm:pt modelId="{24ADB20E-50CC-46F1-A785-9435F633DE30}" type="pres">
      <dgm:prSet presAssocID="{D9ED6E1F-FC17-46BC-A0DB-2DF16724AE2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195461-04A1-48FB-AD79-3E889782B616}" type="pres">
      <dgm:prSet presAssocID="{D9ED6E1F-FC17-46BC-A0DB-2DF16724AE26}" presName="hierChild3" presStyleCnt="0"/>
      <dgm:spPr/>
    </dgm:pt>
  </dgm:ptLst>
  <dgm:cxnLst>
    <dgm:cxn modelId="{4FB36D5B-0258-46F6-9B2D-D3A033E1A660}" type="presOf" srcId="{5822D981-55C2-4030-91A6-228B3FA18D3D}" destId="{0AD292BB-CF76-41C3-99DC-3A28B9134D6E}" srcOrd="0" destOrd="0" presId="urn:microsoft.com/office/officeart/2005/8/layout/hierarchy1"/>
    <dgm:cxn modelId="{643B0FCF-CBA2-464A-BE1B-24B6C30D754F}" srcId="{F9D18662-2BEC-424E-9AD1-616F4ABE6116}" destId="{E0584293-1EEF-4E1D-A600-5CB1AE8E70E7}" srcOrd="1" destOrd="0" parTransId="{F58D0F3F-2CF5-4229-8B7D-1B9B6298A914}" sibTransId="{126A9A23-BF18-4FE7-8E8B-F28586504E96}"/>
    <dgm:cxn modelId="{0F4D854F-FDAA-4648-88AF-A5D5A76648D2}" srcId="{EFF7812E-0EEF-46C9-B904-48C9F092564B}" destId="{F9D18662-2BEC-424E-9AD1-616F4ABE6116}" srcOrd="0" destOrd="0" parTransId="{AD86C928-5C25-45BB-9DCA-F23DB4790655}" sibTransId="{E8728128-D2A7-4172-8AF0-9D45498D8575}"/>
    <dgm:cxn modelId="{99E0A392-153B-4722-AFE5-EDACDBDB9D2C}" type="presOf" srcId="{E0584293-1EEF-4E1D-A600-5CB1AE8E70E7}" destId="{C6FC0B3F-5C8F-4FBF-9F46-4FD513B3DCDA}" srcOrd="0" destOrd="0" presId="urn:microsoft.com/office/officeart/2005/8/layout/hierarchy1"/>
    <dgm:cxn modelId="{FDACDD1F-6D77-41F4-B589-D8CE2B2AD053}" type="presOf" srcId="{EFF7812E-0EEF-46C9-B904-48C9F092564B}" destId="{C7791EEA-D514-4D17-9F97-469D2179ACA5}" srcOrd="0" destOrd="0" presId="urn:microsoft.com/office/officeart/2005/8/layout/hierarchy1"/>
    <dgm:cxn modelId="{B21DC3D6-E55A-489A-AF27-CAC13BE4090C}" type="presOf" srcId="{7280C824-8FBF-4186-A18D-3A16D4AB86D3}" destId="{74E8C58A-3545-4DE3-94E9-1CF50714E531}" srcOrd="0" destOrd="0" presId="urn:microsoft.com/office/officeart/2005/8/layout/hierarchy1"/>
    <dgm:cxn modelId="{A60C6581-0958-4A52-9B48-88211289903B}" type="presOf" srcId="{F9D18662-2BEC-424E-9AD1-616F4ABE6116}" destId="{05ED72E1-26DF-4C60-A8D1-7831A64A12BB}" srcOrd="0" destOrd="0" presId="urn:microsoft.com/office/officeart/2005/8/layout/hierarchy1"/>
    <dgm:cxn modelId="{467C3976-3404-4F5F-81D0-A17CA22F5900}" type="presOf" srcId="{A92ECB7D-BB95-48F2-8CD6-B5505AACAB7B}" destId="{1E5D95C5-F660-4EB5-9B36-B7F9BAA8FFD6}" srcOrd="0" destOrd="0" presId="urn:microsoft.com/office/officeart/2005/8/layout/hierarchy1"/>
    <dgm:cxn modelId="{2CFBB07B-5D0B-42F0-9DC1-D614E3036ACE}" srcId="{F9D18662-2BEC-424E-9AD1-616F4ABE6116}" destId="{D9ED6E1F-FC17-46BC-A0DB-2DF16724AE26}" srcOrd="2" destOrd="0" parTransId="{A92ECB7D-BB95-48F2-8CD6-B5505AACAB7B}" sibTransId="{4ACC6EF0-D3E7-4E48-A30A-48502BE0B0F8}"/>
    <dgm:cxn modelId="{410E6F7A-8042-48AB-B16C-716D582FED87}" type="presOf" srcId="{D9ED6E1F-FC17-46BC-A0DB-2DF16724AE26}" destId="{24ADB20E-50CC-46F1-A785-9435F633DE30}" srcOrd="0" destOrd="0" presId="urn:microsoft.com/office/officeart/2005/8/layout/hierarchy1"/>
    <dgm:cxn modelId="{41306662-6E82-4B99-A9CF-30E1FF0A87F2}" type="presOf" srcId="{F58D0F3F-2CF5-4229-8B7D-1B9B6298A914}" destId="{5913BF85-58D4-476B-9E16-AEB23DD5BB16}" srcOrd="0" destOrd="0" presId="urn:microsoft.com/office/officeart/2005/8/layout/hierarchy1"/>
    <dgm:cxn modelId="{835CE007-BE31-4998-9F0D-2F13B1D36264}" srcId="{F9D18662-2BEC-424E-9AD1-616F4ABE6116}" destId="{5822D981-55C2-4030-91A6-228B3FA18D3D}" srcOrd="0" destOrd="0" parTransId="{7280C824-8FBF-4186-A18D-3A16D4AB86D3}" sibTransId="{BFF902E8-C578-4130-9B87-069EFE05F1E1}"/>
    <dgm:cxn modelId="{0212CE67-79A3-42DF-9535-5B5A2F5C9203}" type="presParOf" srcId="{C7791EEA-D514-4D17-9F97-469D2179ACA5}" destId="{E5A103D0-38FD-4DD5-91B6-EF6C9874AEA9}" srcOrd="0" destOrd="0" presId="urn:microsoft.com/office/officeart/2005/8/layout/hierarchy1"/>
    <dgm:cxn modelId="{4B9947DF-A51C-4520-BD84-7BC4D2CCEE97}" type="presParOf" srcId="{E5A103D0-38FD-4DD5-91B6-EF6C9874AEA9}" destId="{00ED0E09-7C21-4106-A5E1-809365BEFDCD}" srcOrd="0" destOrd="0" presId="urn:microsoft.com/office/officeart/2005/8/layout/hierarchy1"/>
    <dgm:cxn modelId="{72F86B3D-846E-439C-9F9C-A4052788AFE9}" type="presParOf" srcId="{00ED0E09-7C21-4106-A5E1-809365BEFDCD}" destId="{9F5FFD14-5340-4CE3-80A4-B607697AE902}" srcOrd="0" destOrd="0" presId="urn:microsoft.com/office/officeart/2005/8/layout/hierarchy1"/>
    <dgm:cxn modelId="{C907EF99-6F3B-4917-9F1D-C764F442F6A9}" type="presParOf" srcId="{00ED0E09-7C21-4106-A5E1-809365BEFDCD}" destId="{05ED72E1-26DF-4C60-A8D1-7831A64A12BB}" srcOrd="1" destOrd="0" presId="urn:microsoft.com/office/officeart/2005/8/layout/hierarchy1"/>
    <dgm:cxn modelId="{70B4E981-4578-4574-A3C6-F37641EFBA13}" type="presParOf" srcId="{E5A103D0-38FD-4DD5-91B6-EF6C9874AEA9}" destId="{086FAAF0-91AB-438D-A535-2CF746EEA30C}" srcOrd="1" destOrd="0" presId="urn:microsoft.com/office/officeart/2005/8/layout/hierarchy1"/>
    <dgm:cxn modelId="{780C149F-C72B-4633-9556-7C7FE0373EA3}" type="presParOf" srcId="{086FAAF0-91AB-438D-A535-2CF746EEA30C}" destId="{74E8C58A-3545-4DE3-94E9-1CF50714E531}" srcOrd="0" destOrd="0" presId="urn:microsoft.com/office/officeart/2005/8/layout/hierarchy1"/>
    <dgm:cxn modelId="{ABFB6E39-5B77-45F6-BDF3-3A81AE6575F8}" type="presParOf" srcId="{086FAAF0-91AB-438D-A535-2CF746EEA30C}" destId="{3C664DC5-9C1A-4BEE-A8CB-C23E33F84075}" srcOrd="1" destOrd="0" presId="urn:microsoft.com/office/officeart/2005/8/layout/hierarchy1"/>
    <dgm:cxn modelId="{B33B065A-F07A-49D0-925B-E46A36918FC4}" type="presParOf" srcId="{3C664DC5-9C1A-4BEE-A8CB-C23E33F84075}" destId="{57B17E74-E71F-405A-947B-14B5D3ABBCC8}" srcOrd="0" destOrd="0" presId="urn:microsoft.com/office/officeart/2005/8/layout/hierarchy1"/>
    <dgm:cxn modelId="{E67DF4E0-BDC6-489F-A97C-590C75878018}" type="presParOf" srcId="{57B17E74-E71F-405A-947B-14B5D3ABBCC8}" destId="{C21C22D2-31B6-4C3D-882B-680D7768DEC9}" srcOrd="0" destOrd="0" presId="urn:microsoft.com/office/officeart/2005/8/layout/hierarchy1"/>
    <dgm:cxn modelId="{B487D97A-0FF7-4579-844A-78269AF275BD}" type="presParOf" srcId="{57B17E74-E71F-405A-947B-14B5D3ABBCC8}" destId="{0AD292BB-CF76-41C3-99DC-3A28B9134D6E}" srcOrd="1" destOrd="0" presId="urn:microsoft.com/office/officeart/2005/8/layout/hierarchy1"/>
    <dgm:cxn modelId="{66C09EB7-A46F-4FB9-B84A-6CBC1FE71E72}" type="presParOf" srcId="{3C664DC5-9C1A-4BEE-A8CB-C23E33F84075}" destId="{970E4A01-D85D-4AA4-BB6A-0EC246120B1F}" srcOrd="1" destOrd="0" presId="urn:microsoft.com/office/officeart/2005/8/layout/hierarchy1"/>
    <dgm:cxn modelId="{2FB5F042-23C5-44FD-85DF-9C62CEBB611D}" type="presParOf" srcId="{086FAAF0-91AB-438D-A535-2CF746EEA30C}" destId="{5913BF85-58D4-476B-9E16-AEB23DD5BB16}" srcOrd="2" destOrd="0" presId="urn:microsoft.com/office/officeart/2005/8/layout/hierarchy1"/>
    <dgm:cxn modelId="{FCA5A0F9-363A-4130-85FA-09AAE2AD93A7}" type="presParOf" srcId="{086FAAF0-91AB-438D-A535-2CF746EEA30C}" destId="{C6511431-3559-4ED8-976A-61BC7FFADDE1}" srcOrd="3" destOrd="0" presId="urn:microsoft.com/office/officeart/2005/8/layout/hierarchy1"/>
    <dgm:cxn modelId="{12EF4E6F-873D-4DAF-8C65-2FFDF9ABB9DD}" type="presParOf" srcId="{C6511431-3559-4ED8-976A-61BC7FFADDE1}" destId="{86806E05-54AC-4BE9-9734-81FB248685EA}" srcOrd="0" destOrd="0" presId="urn:microsoft.com/office/officeart/2005/8/layout/hierarchy1"/>
    <dgm:cxn modelId="{A94CDA2C-0920-4DE7-80EA-F2B98D9CD255}" type="presParOf" srcId="{86806E05-54AC-4BE9-9734-81FB248685EA}" destId="{6888C61C-CFE0-4784-AF95-54DD23562023}" srcOrd="0" destOrd="0" presId="urn:microsoft.com/office/officeart/2005/8/layout/hierarchy1"/>
    <dgm:cxn modelId="{B5F29DF0-9FED-474D-BBA1-7CDE3B4C62A5}" type="presParOf" srcId="{86806E05-54AC-4BE9-9734-81FB248685EA}" destId="{C6FC0B3F-5C8F-4FBF-9F46-4FD513B3DCDA}" srcOrd="1" destOrd="0" presId="urn:microsoft.com/office/officeart/2005/8/layout/hierarchy1"/>
    <dgm:cxn modelId="{AC8DB9DF-450D-4315-908F-EE2705591FB2}" type="presParOf" srcId="{C6511431-3559-4ED8-976A-61BC7FFADDE1}" destId="{94C29753-5F24-442D-AB12-39FE9CCC788C}" srcOrd="1" destOrd="0" presId="urn:microsoft.com/office/officeart/2005/8/layout/hierarchy1"/>
    <dgm:cxn modelId="{33C5895E-C631-4CCF-A764-1AE684BABA82}" type="presParOf" srcId="{086FAAF0-91AB-438D-A535-2CF746EEA30C}" destId="{1E5D95C5-F660-4EB5-9B36-B7F9BAA8FFD6}" srcOrd="4" destOrd="0" presId="urn:microsoft.com/office/officeart/2005/8/layout/hierarchy1"/>
    <dgm:cxn modelId="{A13C3111-EC71-4830-92FE-6C3AF1FCF4DC}" type="presParOf" srcId="{086FAAF0-91AB-438D-A535-2CF746EEA30C}" destId="{8C928F6E-CBB0-4E2A-B399-2F8734845952}" srcOrd="5" destOrd="0" presId="urn:microsoft.com/office/officeart/2005/8/layout/hierarchy1"/>
    <dgm:cxn modelId="{1BEE622F-E4D7-45E5-B20C-5A4603D0B5AB}" type="presParOf" srcId="{8C928F6E-CBB0-4E2A-B399-2F8734845952}" destId="{0B403D18-9B38-428F-A2DA-0B89FE8B6277}" srcOrd="0" destOrd="0" presId="urn:microsoft.com/office/officeart/2005/8/layout/hierarchy1"/>
    <dgm:cxn modelId="{75F494D0-E648-43B8-A201-D0A086C5F868}" type="presParOf" srcId="{0B403D18-9B38-428F-A2DA-0B89FE8B6277}" destId="{EC97945F-2F6F-4709-8250-B52E818BE8FD}" srcOrd="0" destOrd="0" presId="urn:microsoft.com/office/officeart/2005/8/layout/hierarchy1"/>
    <dgm:cxn modelId="{C5253498-0D47-4F06-B641-0B9247CEB63C}" type="presParOf" srcId="{0B403D18-9B38-428F-A2DA-0B89FE8B6277}" destId="{24ADB20E-50CC-46F1-A785-9435F633DE30}" srcOrd="1" destOrd="0" presId="urn:microsoft.com/office/officeart/2005/8/layout/hierarchy1"/>
    <dgm:cxn modelId="{D458E800-2E9C-4449-AE20-550CAB7252FB}" type="presParOf" srcId="{8C928F6E-CBB0-4E2A-B399-2F8734845952}" destId="{8B195461-04A1-48FB-AD79-3E889782B616}" srcOrd="1" destOrd="0" presId="urn:microsoft.com/office/officeart/2005/8/layout/hierarchy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07A0CF-E3B2-41F3-A1A7-8B80912FC02D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BC34DDF0-C565-40BE-98ED-1B27A142BDF8}">
      <dgm:prSet phldrT="[文本]"/>
      <dgm:spPr/>
      <dgm:t>
        <a:bodyPr/>
        <a:lstStyle/>
        <a:p>
          <a:r>
            <a:rPr lang="en-US" altLang="zh-CN" dirty="0" smtClean="0"/>
            <a:t>NPGIS 10000</a:t>
          </a:r>
          <a:r>
            <a:rPr lang="zh-CN" altLang="en-US" dirty="0" smtClean="0"/>
            <a:t>点</a:t>
          </a:r>
          <a:r>
            <a:rPr lang="en-US" altLang="zh-CN" dirty="0" smtClean="0"/>
            <a:t>1s</a:t>
          </a:r>
          <a:r>
            <a:rPr lang="zh-CN" altLang="en-US" dirty="0" smtClean="0"/>
            <a:t>内聚合完成</a:t>
          </a:r>
          <a:endParaRPr lang="zh-CN" altLang="en-US" dirty="0"/>
        </a:p>
      </dgm:t>
    </dgm:pt>
    <dgm:pt modelId="{AC8856A2-ED1D-4B96-871D-BEE011F3C7FA}" type="parTrans" cxnId="{F22E83BD-36F7-48C0-B7C7-493641ACE2E7}">
      <dgm:prSet/>
      <dgm:spPr/>
      <dgm:t>
        <a:bodyPr/>
        <a:lstStyle/>
        <a:p>
          <a:endParaRPr lang="zh-CN" altLang="en-US"/>
        </a:p>
      </dgm:t>
    </dgm:pt>
    <dgm:pt modelId="{11FDF04D-C92A-45E5-AECF-3921C0666FDB}" type="sibTrans" cxnId="{F22E83BD-36F7-48C0-B7C7-493641ACE2E7}">
      <dgm:prSet/>
      <dgm:spPr/>
      <dgm:t>
        <a:bodyPr/>
        <a:lstStyle/>
        <a:p>
          <a:endParaRPr lang="zh-CN" altLang="en-US"/>
        </a:p>
      </dgm:t>
    </dgm:pt>
    <dgm:pt modelId="{281B63B8-A9A3-4E6F-9404-AB5BFC7454AB}">
      <dgm:prSet phldrT="[文本]"/>
      <dgm:spPr/>
      <dgm:t>
        <a:bodyPr/>
        <a:lstStyle/>
        <a:p>
          <a:r>
            <a:rPr lang="zh-CN" altLang="en-US" dirty="0" smtClean="0"/>
            <a:t>百度地图 </a:t>
          </a:r>
          <a:r>
            <a:rPr lang="en-US" altLang="zh-CN" dirty="0" smtClean="0"/>
            <a:t>10000</a:t>
          </a:r>
          <a:r>
            <a:rPr lang="zh-CN" altLang="en-US" dirty="0" smtClean="0"/>
            <a:t>点</a:t>
          </a:r>
          <a:r>
            <a:rPr lang="en-US" altLang="zh-CN" dirty="0" smtClean="0"/>
            <a:t>3s</a:t>
          </a:r>
          <a:r>
            <a:rPr lang="zh-CN" altLang="en-US" dirty="0" smtClean="0"/>
            <a:t>内聚合完成</a:t>
          </a:r>
          <a:endParaRPr lang="zh-CN" altLang="en-US" dirty="0"/>
        </a:p>
      </dgm:t>
    </dgm:pt>
    <dgm:pt modelId="{028F2E6B-1386-4238-A3BB-BB5ED1B3A96A}" type="parTrans" cxnId="{DBAB18C8-0A88-40EF-96E4-8CED69B34EF4}">
      <dgm:prSet/>
      <dgm:spPr/>
      <dgm:t>
        <a:bodyPr/>
        <a:lstStyle/>
        <a:p>
          <a:endParaRPr lang="zh-CN" altLang="en-US"/>
        </a:p>
      </dgm:t>
    </dgm:pt>
    <dgm:pt modelId="{6C276C76-A2DA-4FB6-983D-039E4C0BFD79}" type="sibTrans" cxnId="{DBAB18C8-0A88-40EF-96E4-8CED69B34EF4}">
      <dgm:prSet/>
      <dgm:spPr/>
      <dgm:t>
        <a:bodyPr/>
        <a:lstStyle/>
        <a:p>
          <a:endParaRPr lang="zh-CN" altLang="en-US"/>
        </a:p>
      </dgm:t>
    </dgm:pt>
    <dgm:pt modelId="{79CE38AF-F861-4FFE-BEA4-CEF8E48BAF1E}">
      <dgm:prSet phldrT="[文本]"/>
      <dgm:spPr/>
      <dgm:t>
        <a:bodyPr/>
        <a:lstStyle/>
        <a:p>
          <a:r>
            <a:rPr lang="zh-CN" altLang="en-US" dirty="0" smtClean="0"/>
            <a:t>高德地图</a:t>
          </a:r>
          <a:r>
            <a:rPr lang="en-US" altLang="zh-CN" dirty="0" smtClean="0"/>
            <a:t>10000</a:t>
          </a:r>
          <a:r>
            <a:rPr lang="zh-CN" altLang="en-US" dirty="0" smtClean="0"/>
            <a:t>点</a:t>
          </a:r>
          <a:r>
            <a:rPr lang="en-US" altLang="zh-CN" dirty="0" smtClean="0"/>
            <a:t>2s</a:t>
          </a:r>
          <a:r>
            <a:rPr lang="zh-CN" altLang="en-US" dirty="0" smtClean="0"/>
            <a:t>内聚合完成</a:t>
          </a:r>
          <a:endParaRPr lang="zh-CN" altLang="en-US" dirty="0"/>
        </a:p>
      </dgm:t>
    </dgm:pt>
    <dgm:pt modelId="{DE9CD4DD-6381-499B-9F3B-E06F9484EC4F}" type="parTrans" cxnId="{2DEFEC92-BFE3-4474-BC56-08E556D31C53}">
      <dgm:prSet/>
      <dgm:spPr/>
      <dgm:t>
        <a:bodyPr/>
        <a:lstStyle/>
        <a:p>
          <a:endParaRPr lang="zh-CN" altLang="en-US"/>
        </a:p>
      </dgm:t>
    </dgm:pt>
    <dgm:pt modelId="{B23EF4EE-A7B9-4AAA-B95D-A4F080896C5D}" type="sibTrans" cxnId="{2DEFEC92-BFE3-4474-BC56-08E556D31C53}">
      <dgm:prSet/>
      <dgm:spPr/>
      <dgm:t>
        <a:bodyPr/>
        <a:lstStyle/>
        <a:p>
          <a:endParaRPr lang="zh-CN" altLang="en-US"/>
        </a:p>
      </dgm:t>
    </dgm:pt>
    <dgm:pt modelId="{2E1AC3FA-FF52-4FC7-946E-3875DB5D4DED}" type="pres">
      <dgm:prSet presAssocID="{5307A0CF-E3B2-41F3-A1A7-8B80912FC02D}" presName="Name0" presStyleCnt="0">
        <dgm:presLayoutVars>
          <dgm:dir/>
          <dgm:resizeHandles val="exact"/>
        </dgm:presLayoutVars>
      </dgm:prSet>
      <dgm:spPr/>
    </dgm:pt>
    <dgm:pt modelId="{C009F261-A446-4D80-B8B5-492F8EF6DE1A}" type="pres">
      <dgm:prSet presAssocID="{BC34DDF0-C565-40BE-98ED-1B27A142BDF8}" presName="compNode" presStyleCnt="0"/>
      <dgm:spPr/>
    </dgm:pt>
    <dgm:pt modelId="{E018125D-9FBA-498C-9F84-FAB10303A81C}" type="pres">
      <dgm:prSet presAssocID="{BC34DDF0-C565-40BE-98ED-1B27A142BDF8}" presName="pict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2061AB20-9DCA-4115-8380-8DBDFF95F6AA}" type="pres">
      <dgm:prSet presAssocID="{BC34DDF0-C565-40BE-98ED-1B27A142BDF8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38B0F3-426A-400E-A7E9-F302E173DD3B}" type="pres">
      <dgm:prSet presAssocID="{11FDF04D-C92A-45E5-AECF-3921C0666FDB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6CA6A2DA-1D3F-4FDB-8CA1-27AFDE2B5F9F}" type="pres">
      <dgm:prSet presAssocID="{281B63B8-A9A3-4E6F-9404-AB5BFC7454AB}" presName="compNode" presStyleCnt="0"/>
      <dgm:spPr/>
    </dgm:pt>
    <dgm:pt modelId="{D119ADC1-1882-46DA-BC51-4BB7CC577158}" type="pres">
      <dgm:prSet presAssocID="{281B63B8-A9A3-4E6F-9404-AB5BFC7454AB}" presName="pictRect" presStyleLbl="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BD58E4C9-E677-49D7-9D4B-BDEE6B91CD25}" type="pres">
      <dgm:prSet presAssocID="{281B63B8-A9A3-4E6F-9404-AB5BFC7454AB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3B6934-38B5-4FA5-8EB6-FC04026E1289}" type="pres">
      <dgm:prSet presAssocID="{6C276C76-A2DA-4FB6-983D-039E4C0BFD79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7307CCA6-7488-4527-9260-CE507648685A}" type="pres">
      <dgm:prSet presAssocID="{79CE38AF-F861-4FFE-BEA4-CEF8E48BAF1E}" presName="compNode" presStyleCnt="0"/>
      <dgm:spPr/>
    </dgm:pt>
    <dgm:pt modelId="{FA63D012-FE85-40CF-8252-FBF159B94F54}" type="pres">
      <dgm:prSet presAssocID="{79CE38AF-F861-4FFE-BEA4-CEF8E48BAF1E}" presName="pictRect" presStyleLbl="nod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14827734-D785-48D3-8DDD-251664A00B4B}" type="pres">
      <dgm:prSet presAssocID="{79CE38AF-F861-4FFE-BEA4-CEF8E48BAF1E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71EA959-CC7C-47BD-907C-E3EE0D38706C}" type="presOf" srcId="{6C276C76-A2DA-4FB6-983D-039E4C0BFD79}" destId="{8C3B6934-38B5-4FA5-8EB6-FC04026E1289}" srcOrd="0" destOrd="0" presId="urn:microsoft.com/office/officeart/2005/8/layout/pList1"/>
    <dgm:cxn modelId="{D68DF02C-4B09-4D42-B77A-93FE84F776C3}" type="presOf" srcId="{11FDF04D-C92A-45E5-AECF-3921C0666FDB}" destId="{5738B0F3-426A-400E-A7E9-F302E173DD3B}" srcOrd="0" destOrd="0" presId="urn:microsoft.com/office/officeart/2005/8/layout/pList1"/>
    <dgm:cxn modelId="{2DEFEC92-BFE3-4474-BC56-08E556D31C53}" srcId="{5307A0CF-E3B2-41F3-A1A7-8B80912FC02D}" destId="{79CE38AF-F861-4FFE-BEA4-CEF8E48BAF1E}" srcOrd="2" destOrd="0" parTransId="{DE9CD4DD-6381-499B-9F3B-E06F9484EC4F}" sibTransId="{B23EF4EE-A7B9-4AAA-B95D-A4F080896C5D}"/>
    <dgm:cxn modelId="{B6DB101F-6808-4C41-B2B9-873004E0260A}" type="presOf" srcId="{281B63B8-A9A3-4E6F-9404-AB5BFC7454AB}" destId="{BD58E4C9-E677-49D7-9D4B-BDEE6B91CD25}" srcOrd="0" destOrd="0" presId="urn:microsoft.com/office/officeart/2005/8/layout/pList1"/>
    <dgm:cxn modelId="{0022A021-AA3C-4C2E-8894-905879B3CB4D}" type="presOf" srcId="{79CE38AF-F861-4FFE-BEA4-CEF8E48BAF1E}" destId="{14827734-D785-48D3-8DDD-251664A00B4B}" srcOrd="0" destOrd="0" presId="urn:microsoft.com/office/officeart/2005/8/layout/pList1"/>
    <dgm:cxn modelId="{F22E83BD-36F7-48C0-B7C7-493641ACE2E7}" srcId="{5307A0CF-E3B2-41F3-A1A7-8B80912FC02D}" destId="{BC34DDF0-C565-40BE-98ED-1B27A142BDF8}" srcOrd="0" destOrd="0" parTransId="{AC8856A2-ED1D-4B96-871D-BEE011F3C7FA}" sibTransId="{11FDF04D-C92A-45E5-AECF-3921C0666FDB}"/>
    <dgm:cxn modelId="{DBAB18C8-0A88-40EF-96E4-8CED69B34EF4}" srcId="{5307A0CF-E3B2-41F3-A1A7-8B80912FC02D}" destId="{281B63B8-A9A3-4E6F-9404-AB5BFC7454AB}" srcOrd="1" destOrd="0" parTransId="{028F2E6B-1386-4238-A3BB-BB5ED1B3A96A}" sibTransId="{6C276C76-A2DA-4FB6-983D-039E4C0BFD79}"/>
    <dgm:cxn modelId="{25D7FD94-50BD-4F0D-8487-FA3F9F54B931}" type="presOf" srcId="{5307A0CF-E3B2-41F3-A1A7-8B80912FC02D}" destId="{2E1AC3FA-FF52-4FC7-946E-3875DB5D4DED}" srcOrd="0" destOrd="0" presId="urn:microsoft.com/office/officeart/2005/8/layout/pList1"/>
    <dgm:cxn modelId="{43AC8A22-9689-4068-BFE4-F69400CDDFEA}" type="presOf" srcId="{BC34DDF0-C565-40BE-98ED-1B27A142BDF8}" destId="{2061AB20-9DCA-4115-8380-8DBDFF95F6AA}" srcOrd="0" destOrd="0" presId="urn:microsoft.com/office/officeart/2005/8/layout/pList1"/>
    <dgm:cxn modelId="{59695DB8-8ABE-4C36-AE45-56B8F3210716}" type="presParOf" srcId="{2E1AC3FA-FF52-4FC7-946E-3875DB5D4DED}" destId="{C009F261-A446-4D80-B8B5-492F8EF6DE1A}" srcOrd="0" destOrd="0" presId="urn:microsoft.com/office/officeart/2005/8/layout/pList1"/>
    <dgm:cxn modelId="{8F21C889-CAF1-4EFE-A13D-897A4359D573}" type="presParOf" srcId="{C009F261-A446-4D80-B8B5-492F8EF6DE1A}" destId="{E018125D-9FBA-498C-9F84-FAB10303A81C}" srcOrd="0" destOrd="0" presId="urn:microsoft.com/office/officeart/2005/8/layout/pList1"/>
    <dgm:cxn modelId="{3398F106-2BE6-4345-A3AB-6BF6A5BF32D0}" type="presParOf" srcId="{C009F261-A446-4D80-B8B5-492F8EF6DE1A}" destId="{2061AB20-9DCA-4115-8380-8DBDFF95F6AA}" srcOrd="1" destOrd="0" presId="urn:microsoft.com/office/officeart/2005/8/layout/pList1"/>
    <dgm:cxn modelId="{0FDB092F-9CAA-445A-B711-BDFD34ED37B6}" type="presParOf" srcId="{2E1AC3FA-FF52-4FC7-946E-3875DB5D4DED}" destId="{5738B0F3-426A-400E-A7E9-F302E173DD3B}" srcOrd="1" destOrd="0" presId="urn:microsoft.com/office/officeart/2005/8/layout/pList1"/>
    <dgm:cxn modelId="{C9641FCF-4652-4828-8A77-5A5812C52C17}" type="presParOf" srcId="{2E1AC3FA-FF52-4FC7-946E-3875DB5D4DED}" destId="{6CA6A2DA-1D3F-4FDB-8CA1-27AFDE2B5F9F}" srcOrd="2" destOrd="0" presId="urn:microsoft.com/office/officeart/2005/8/layout/pList1"/>
    <dgm:cxn modelId="{A029B12C-28FF-4892-9CB8-A8615D060A44}" type="presParOf" srcId="{6CA6A2DA-1D3F-4FDB-8CA1-27AFDE2B5F9F}" destId="{D119ADC1-1882-46DA-BC51-4BB7CC577158}" srcOrd="0" destOrd="0" presId="urn:microsoft.com/office/officeart/2005/8/layout/pList1"/>
    <dgm:cxn modelId="{0F92427B-6282-4981-A831-25ADBEB8927D}" type="presParOf" srcId="{6CA6A2DA-1D3F-4FDB-8CA1-27AFDE2B5F9F}" destId="{BD58E4C9-E677-49D7-9D4B-BDEE6B91CD25}" srcOrd="1" destOrd="0" presId="urn:microsoft.com/office/officeart/2005/8/layout/pList1"/>
    <dgm:cxn modelId="{DF6A4A10-968C-4284-B79E-AAECEE62CA10}" type="presParOf" srcId="{2E1AC3FA-FF52-4FC7-946E-3875DB5D4DED}" destId="{8C3B6934-38B5-4FA5-8EB6-FC04026E1289}" srcOrd="3" destOrd="0" presId="urn:microsoft.com/office/officeart/2005/8/layout/pList1"/>
    <dgm:cxn modelId="{C7172267-3378-4D37-B790-4B0F297046CC}" type="presParOf" srcId="{2E1AC3FA-FF52-4FC7-946E-3875DB5D4DED}" destId="{7307CCA6-7488-4527-9260-CE507648685A}" srcOrd="4" destOrd="0" presId="urn:microsoft.com/office/officeart/2005/8/layout/pList1"/>
    <dgm:cxn modelId="{193BE40D-82AD-49A9-A1F2-22C8D756C236}" type="presParOf" srcId="{7307CCA6-7488-4527-9260-CE507648685A}" destId="{FA63D012-FE85-40CF-8252-FBF159B94F54}" srcOrd="0" destOrd="0" presId="urn:microsoft.com/office/officeart/2005/8/layout/pList1"/>
    <dgm:cxn modelId="{9811C549-2877-4E8B-A65F-94E1892D06C2}" type="presParOf" srcId="{7307CCA6-7488-4527-9260-CE507648685A}" destId="{14827734-D785-48D3-8DDD-251664A00B4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C06B5-A5B0-406F-ABA4-2165CB756E43}">
      <dsp:nvSpPr>
        <dsp:cNvPr id="0" name=""/>
        <dsp:cNvSpPr/>
      </dsp:nvSpPr>
      <dsp:spPr>
        <a:xfrm>
          <a:off x="3569" y="0"/>
          <a:ext cx="1196861" cy="36004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配置导出</a:t>
          </a:r>
          <a:endParaRPr lang="zh-CN" altLang="en-US" sz="1400" kern="1200" dirty="0"/>
        </a:p>
      </dsp:txBody>
      <dsp:txXfrm>
        <a:off x="3569" y="1440160"/>
        <a:ext cx="1196861" cy="1440160"/>
      </dsp:txXfrm>
    </dsp:sp>
    <dsp:sp modelId="{34D16490-E503-4286-9952-789C735C8C46}">
      <dsp:nvSpPr>
        <dsp:cNvPr id="0" name=""/>
        <dsp:cNvSpPr/>
      </dsp:nvSpPr>
      <dsp:spPr>
        <a:xfrm>
          <a:off x="39475" y="216024"/>
          <a:ext cx="1125049" cy="119893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8951D-4F35-4C10-853A-A875AE98D7BB}">
      <dsp:nvSpPr>
        <dsp:cNvPr id="0" name=""/>
        <dsp:cNvSpPr/>
      </dsp:nvSpPr>
      <dsp:spPr>
        <a:xfrm>
          <a:off x="1236336" y="0"/>
          <a:ext cx="1196861" cy="36004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路口查询</a:t>
          </a:r>
          <a:endParaRPr lang="zh-CN" altLang="en-US" sz="1400" kern="1200" dirty="0"/>
        </a:p>
      </dsp:txBody>
      <dsp:txXfrm>
        <a:off x="1236336" y="1440160"/>
        <a:ext cx="1196861" cy="1440160"/>
      </dsp:txXfrm>
    </dsp:sp>
    <dsp:sp modelId="{07C93BF0-F9B5-4390-A5D1-271E7226D7E8}">
      <dsp:nvSpPr>
        <dsp:cNvPr id="0" name=""/>
        <dsp:cNvSpPr/>
      </dsp:nvSpPr>
      <dsp:spPr>
        <a:xfrm>
          <a:off x="1272242" y="216024"/>
          <a:ext cx="1125049" cy="1198933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C889A9-AA65-47B0-99CF-37E232A2E860}">
      <dsp:nvSpPr>
        <dsp:cNvPr id="0" name=""/>
        <dsp:cNvSpPr/>
      </dsp:nvSpPr>
      <dsp:spPr>
        <a:xfrm>
          <a:off x="2469104" y="0"/>
          <a:ext cx="1196861" cy="36004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兴趣点查询</a:t>
          </a:r>
          <a:endParaRPr lang="zh-CN" altLang="en-US" sz="1400" kern="1200" dirty="0"/>
        </a:p>
      </dsp:txBody>
      <dsp:txXfrm>
        <a:off x="2469104" y="1440160"/>
        <a:ext cx="1196861" cy="1440160"/>
      </dsp:txXfrm>
    </dsp:sp>
    <dsp:sp modelId="{16CBBBF7-B33B-4F4A-855F-A46AFA2AC780}">
      <dsp:nvSpPr>
        <dsp:cNvPr id="0" name=""/>
        <dsp:cNvSpPr/>
      </dsp:nvSpPr>
      <dsp:spPr>
        <a:xfrm>
          <a:off x="2505010" y="216024"/>
          <a:ext cx="1125049" cy="1198933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E1695-48FE-466A-BA0D-6D9482F989E8}">
      <dsp:nvSpPr>
        <dsp:cNvPr id="0" name=""/>
        <dsp:cNvSpPr/>
      </dsp:nvSpPr>
      <dsp:spPr>
        <a:xfrm>
          <a:off x="3701871" y="0"/>
          <a:ext cx="1196861" cy="36004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地图发布</a:t>
          </a:r>
          <a:endParaRPr lang="zh-CN" altLang="en-US" sz="1400" kern="1200" dirty="0"/>
        </a:p>
      </dsp:txBody>
      <dsp:txXfrm>
        <a:off x="3701871" y="1440160"/>
        <a:ext cx="1196861" cy="1440160"/>
      </dsp:txXfrm>
    </dsp:sp>
    <dsp:sp modelId="{BC07A110-D4EC-429D-B7E1-7211C807EEA7}">
      <dsp:nvSpPr>
        <dsp:cNvPr id="0" name=""/>
        <dsp:cNvSpPr/>
      </dsp:nvSpPr>
      <dsp:spPr>
        <a:xfrm>
          <a:off x="3737777" y="216024"/>
          <a:ext cx="1125049" cy="1198933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568DAD-4D4E-4E9A-A779-270C2D57CC9A}">
      <dsp:nvSpPr>
        <dsp:cNvPr id="0" name=""/>
        <dsp:cNvSpPr/>
      </dsp:nvSpPr>
      <dsp:spPr>
        <a:xfrm>
          <a:off x="4934639" y="0"/>
          <a:ext cx="1196861" cy="36004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路网查询</a:t>
          </a:r>
          <a:endParaRPr lang="zh-CN" altLang="en-US" sz="1400" kern="1200" dirty="0"/>
        </a:p>
      </dsp:txBody>
      <dsp:txXfrm>
        <a:off x="4934639" y="1440160"/>
        <a:ext cx="1196861" cy="1440160"/>
      </dsp:txXfrm>
    </dsp:sp>
    <dsp:sp modelId="{2DF6A3C5-D1B4-4B50-BED0-2F31EB4D846C}">
      <dsp:nvSpPr>
        <dsp:cNvPr id="0" name=""/>
        <dsp:cNvSpPr/>
      </dsp:nvSpPr>
      <dsp:spPr>
        <a:xfrm>
          <a:off x="4970544" y="216024"/>
          <a:ext cx="1125049" cy="1198933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D8EBDD-DDDD-480D-B070-4035B554EFA5}">
      <dsp:nvSpPr>
        <dsp:cNvPr id="0" name=""/>
        <dsp:cNvSpPr/>
      </dsp:nvSpPr>
      <dsp:spPr>
        <a:xfrm>
          <a:off x="6167406" y="0"/>
          <a:ext cx="1196861" cy="36004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缓冲区</a:t>
          </a:r>
          <a:endParaRPr lang="zh-CN" altLang="en-US" sz="1400" kern="1200" dirty="0"/>
        </a:p>
      </dsp:txBody>
      <dsp:txXfrm>
        <a:off x="6167406" y="1440160"/>
        <a:ext cx="1196861" cy="1440160"/>
      </dsp:txXfrm>
    </dsp:sp>
    <dsp:sp modelId="{9C3B5CB5-EDA4-484B-9277-8F2A70AC858B}">
      <dsp:nvSpPr>
        <dsp:cNvPr id="0" name=""/>
        <dsp:cNvSpPr/>
      </dsp:nvSpPr>
      <dsp:spPr>
        <a:xfrm>
          <a:off x="6203312" y="216024"/>
          <a:ext cx="1125049" cy="1198933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03999-7CD6-4A86-8DE8-32E76E285BA3}">
      <dsp:nvSpPr>
        <dsp:cNvPr id="0" name=""/>
        <dsp:cNvSpPr/>
      </dsp:nvSpPr>
      <dsp:spPr>
        <a:xfrm>
          <a:off x="7400173" y="0"/>
          <a:ext cx="1196861" cy="36004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路径规划</a:t>
          </a:r>
          <a:endParaRPr lang="zh-CN" altLang="en-US" sz="1400" kern="1200" dirty="0"/>
        </a:p>
      </dsp:txBody>
      <dsp:txXfrm>
        <a:off x="7400173" y="1440160"/>
        <a:ext cx="1196861" cy="1440160"/>
      </dsp:txXfrm>
    </dsp:sp>
    <dsp:sp modelId="{3E6EBA55-2857-41AB-A0C6-FB901245CF3B}">
      <dsp:nvSpPr>
        <dsp:cNvPr id="0" name=""/>
        <dsp:cNvSpPr/>
      </dsp:nvSpPr>
      <dsp:spPr>
        <a:xfrm>
          <a:off x="7436079" y="216024"/>
          <a:ext cx="1125049" cy="1198933"/>
        </a:xfrm>
        <a:prstGeom prst="ellipse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5930F3-0B7C-4D55-84C4-3CA24EAFF195}">
      <dsp:nvSpPr>
        <dsp:cNvPr id="0" name=""/>
        <dsp:cNvSpPr/>
      </dsp:nvSpPr>
      <dsp:spPr>
        <a:xfrm>
          <a:off x="344024" y="2880320"/>
          <a:ext cx="7912556" cy="540060"/>
        </a:xfrm>
        <a:prstGeom prst="leftRightArrow">
          <a:avLst/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CE503-35BE-4B92-81C5-5A33A235F616}">
      <dsp:nvSpPr>
        <dsp:cNvPr id="0" name=""/>
        <dsp:cNvSpPr/>
      </dsp:nvSpPr>
      <dsp:spPr>
        <a:xfrm>
          <a:off x="0" y="626739"/>
          <a:ext cx="2714408" cy="217152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BE14B28-F34A-46B1-A893-B800611374EB}">
      <dsp:nvSpPr>
        <dsp:cNvPr id="0" name=""/>
        <dsp:cNvSpPr/>
      </dsp:nvSpPr>
      <dsp:spPr>
        <a:xfrm>
          <a:off x="244296" y="2581113"/>
          <a:ext cx="2415823" cy="760034"/>
        </a:xfrm>
        <a:prstGeom prst="wedgeRectCallout">
          <a:avLst>
            <a:gd name="adj1" fmla="val 20250"/>
            <a:gd name="adj2" fmla="val -60700"/>
          </a:avLst>
        </a:prstGeom>
        <a:solidFill>
          <a:srgbClr val="FFC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丰富的</a:t>
          </a:r>
          <a:r>
            <a:rPr lang="en-US" altLang="zh-CN" sz="1800" kern="1200" dirty="0" smtClean="0"/>
            <a:t>demo</a:t>
          </a:r>
          <a:r>
            <a:rPr lang="zh-CN" altLang="en-US" sz="1800" kern="1200" dirty="0" smtClean="0"/>
            <a:t>示例</a:t>
          </a:r>
          <a:endParaRPr lang="zh-CN" altLang="en-US" sz="1800" kern="1200" dirty="0"/>
        </a:p>
      </dsp:txBody>
      <dsp:txXfrm>
        <a:off x="244296" y="2581113"/>
        <a:ext cx="2415823" cy="760034"/>
      </dsp:txXfrm>
    </dsp:sp>
    <dsp:sp modelId="{7251B56C-7C54-460B-9C29-8F64F6232A57}">
      <dsp:nvSpPr>
        <dsp:cNvPr id="0" name=""/>
        <dsp:cNvSpPr/>
      </dsp:nvSpPr>
      <dsp:spPr>
        <a:xfrm>
          <a:off x="2985848" y="626739"/>
          <a:ext cx="2714408" cy="2171526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FFF0F2A-C10D-43B9-881C-B8F3DF7508A5}">
      <dsp:nvSpPr>
        <dsp:cNvPr id="0" name=""/>
        <dsp:cNvSpPr/>
      </dsp:nvSpPr>
      <dsp:spPr>
        <a:xfrm>
          <a:off x="3230145" y="2581113"/>
          <a:ext cx="2415823" cy="76003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完善的开发接口文档</a:t>
          </a:r>
          <a:endParaRPr lang="zh-CN" altLang="en-US" sz="1800" kern="1200" dirty="0"/>
        </a:p>
      </dsp:txBody>
      <dsp:txXfrm>
        <a:off x="3230145" y="2581113"/>
        <a:ext cx="2415823" cy="760034"/>
      </dsp:txXfrm>
    </dsp:sp>
    <dsp:sp modelId="{A1F695DD-7BDF-46BB-8E5B-DF1C30E1F75C}">
      <dsp:nvSpPr>
        <dsp:cNvPr id="0" name=""/>
        <dsp:cNvSpPr/>
      </dsp:nvSpPr>
      <dsp:spPr>
        <a:xfrm>
          <a:off x="5971697" y="626739"/>
          <a:ext cx="2714408" cy="2171526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3932147-CA37-43E3-9A6B-ABB86A774256}">
      <dsp:nvSpPr>
        <dsp:cNvPr id="0" name=""/>
        <dsp:cNvSpPr/>
      </dsp:nvSpPr>
      <dsp:spPr>
        <a:xfrm>
          <a:off x="6215994" y="2581113"/>
          <a:ext cx="2415823" cy="76003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深度封装的应用组件</a:t>
          </a:r>
          <a:endParaRPr lang="zh-CN" altLang="en-US" sz="1800" kern="1200" dirty="0"/>
        </a:p>
      </dsp:txBody>
      <dsp:txXfrm>
        <a:off x="6215994" y="2581113"/>
        <a:ext cx="2415823" cy="760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89DC1-A1D8-441C-AA3B-8ADA994D7EC8}">
      <dsp:nvSpPr>
        <dsp:cNvPr id="0" name=""/>
        <dsp:cNvSpPr/>
      </dsp:nvSpPr>
      <dsp:spPr>
        <a:xfrm>
          <a:off x="1349627" y="700328"/>
          <a:ext cx="2054725" cy="205507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+mj-ea"/>
              <a:ea typeface="+mj-ea"/>
            </a:rPr>
            <a:t>NPGIS </a:t>
          </a:r>
          <a:r>
            <a:rPr lang="zh-CN" altLang="en-US" sz="1200" b="0" kern="1200" dirty="0" smtClean="0">
              <a:latin typeface="+mj-ea"/>
              <a:ea typeface="+mj-ea"/>
            </a:rPr>
            <a:t>下载工具</a:t>
          </a:r>
          <a:endParaRPr lang="en-US" altLang="zh-CN" sz="1200" b="0" kern="1200" dirty="0" smtClean="0">
            <a:latin typeface="+mj-ea"/>
            <a:ea typeface="+mj-ea"/>
          </a:endParaRPr>
        </a:p>
      </dsp:txBody>
      <dsp:txXfrm>
        <a:off x="1650535" y="1001287"/>
        <a:ext cx="1452909" cy="1453160"/>
      </dsp:txXfrm>
    </dsp:sp>
    <dsp:sp modelId="{BB76C68F-B4F9-4141-9C3C-34A02549739B}">
      <dsp:nvSpPr>
        <dsp:cNvPr id="0" name=""/>
        <dsp:cNvSpPr/>
      </dsp:nvSpPr>
      <dsp:spPr>
        <a:xfrm>
          <a:off x="1981429" y="2602634"/>
          <a:ext cx="165642" cy="16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72FB6D-6896-4E69-88C4-5A58235D78F2}">
      <dsp:nvSpPr>
        <dsp:cNvPr id="0" name=""/>
        <dsp:cNvSpPr/>
      </dsp:nvSpPr>
      <dsp:spPr>
        <a:xfrm>
          <a:off x="3536698" y="1534331"/>
          <a:ext cx="165642" cy="16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49DD5-63E7-4B8F-BF1F-34B97C04FCA6}">
      <dsp:nvSpPr>
        <dsp:cNvPr id="0" name=""/>
        <dsp:cNvSpPr/>
      </dsp:nvSpPr>
      <dsp:spPr>
        <a:xfrm>
          <a:off x="2745155" y="2778910"/>
          <a:ext cx="228443" cy="22879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A792C-9D39-4644-904E-C2412E0B5FBA}">
      <dsp:nvSpPr>
        <dsp:cNvPr id="0" name=""/>
        <dsp:cNvSpPr/>
      </dsp:nvSpPr>
      <dsp:spPr>
        <a:xfrm>
          <a:off x="2027792" y="931322"/>
          <a:ext cx="165642" cy="16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6B432-3343-4DED-8111-1D2284818C4C}">
      <dsp:nvSpPr>
        <dsp:cNvPr id="0" name=""/>
        <dsp:cNvSpPr/>
      </dsp:nvSpPr>
      <dsp:spPr>
        <a:xfrm>
          <a:off x="1506419" y="1879170"/>
          <a:ext cx="165642" cy="16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D95DB-B479-4B58-813F-DD203F43D94B}">
      <dsp:nvSpPr>
        <dsp:cNvPr id="0" name=""/>
        <dsp:cNvSpPr/>
      </dsp:nvSpPr>
      <dsp:spPr>
        <a:xfrm>
          <a:off x="707288" y="1071241"/>
          <a:ext cx="835377" cy="83547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err="1" smtClean="0">
              <a:latin typeface="+mj-ea"/>
              <a:ea typeface="+mj-ea"/>
            </a:rPr>
            <a:t>ArcGis</a:t>
          </a:r>
          <a:endParaRPr lang="zh-CN" altLang="en-US" sz="1200" b="0" kern="1200" dirty="0">
            <a:latin typeface="+mj-ea"/>
            <a:ea typeface="+mj-ea"/>
          </a:endParaRPr>
        </a:p>
      </dsp:txBody>
      <dsp:txXfrm>
        <a:off x="829626" y="1193593"/>
        <a:ext cx="590701" cy="590768"/>
      </dsp:txXfrm>
    </dsp:sp>
    <dsp:sp modelId="{F29C2774-BF7A-4314-8354-95CD4124660A}">
      <dsp:nvSpPr>
        <dsp:cNvPr id="0" name=""/>
        <dsp:cNvSpPr/>
      </dsp:nvSpPr>
      <dsp:spPr>
        <a:xfrm>
          <a:off x="2291218" y="938667"/>
          <a:ext cx="228443" cy="22879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C3AA81-28BF-4846-A447-BF0A4CDB9DA6}">
      <dsp:nvSpPr>
        <dsp:cNvPr id="0" name=""/>
        <dsp:cNvSpPr/>
      </dsp:nvSpPr>
      <dsp:spPr>
        <a:xfrm>
          <a:off x="786106" y="2151296"/>
          <a:ext cx="413052" cy="41314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B3571-8D6D-414C-9F12-56C97B225520}">
      <dsp:nvSpPr>
        <dsp:cNvPr id="0" name=""/>
        <dsp:cNvSpPr/>
      </dsp:nvSpPr>
      <dsp:spPr>
        <a:xfrm>
          <a:off x="3615515" y="678293"/>
          <a:ext cx="835377" cy="83547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smtClean="0">
              <a:latin typeface="+mj-ea"/>
              <a:ea typeface="+mj-ea"/>
            </a:rPr>
            <a:t>PGIS</a:t>
          </a:r>
          <a:endParaRPr lang="zh-CN" altLang="en-US" sz="1200" b="0" kern="1200" dirty="0">
            <a:latin typeface="+mj-ea"/>
            <a:ea typeface="+mj-ea"/>
          </a:endParaRPr>
        </a:p>
      </dsp:txBody>
      <dsp:txXfrm>
        <a:off x="3737853" y="800645"/>
        <a:ext cx="590701" cy="590768"/>
      </dsp:txXfrm>
    </dsp:sp>
    <dsp:sp modelId="{1966CFBF-7056-404E-B2B0-3AC5ED8188F6}">
      <dsp:nvSpPr>
        <dsp:cNvPr id="0" name=""/>
        <dsp:cNvSpPr/>
      </dsp:nvSpPr>
      <dsp:spPr>
        <a:xfrm>
          <a:off x="3242504" y="1254861"/>
          <a:ext cx="228443" cy="22879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ED9D8D-A68D-459A-95A5-2C555D5ABC16}">
      <dsp:nvSpPr>
        <dsp:cNvPr id="0" name=""/>
        <dsp:cNvSpPr/>
      </dsp:nvSpPr>
      <dsp:spPr>
        <a:xfrm>
          <a:off x="628893" y="2643031"/>
          <a:ext cx="165642" cy="16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B3602-C555-4247-858C-067D12B82A73}">
      <dsp:nvSpPr>
        <dsp:cNvPr id="0" name=""/>
        <dsp:cNvSpPr/>
      </dsp:nvSpPr>
      <dsp:spPr>
        <a:xfrm>
          <a:off x="2279417" y="2407262"/>
          <a:ext cx="165642" cy="16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A24DA-63E4-44BD-A978-D8BCB7C7B919}">
      <dsp:nvSpPr>
        <dsp:cNvPr id="0" name=""/>
        <dsp:cNvSpPr/>
      </dsp:nvSpPr>
      <dsp:spPr>
        <a:xfrm>
          <a:off x="4008337" y="2121916"/>
          <a:ext cx="835377" cy="83547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0" kern="1200" smtClean="0">
              <a:latin typeface="+mj-ea"/>
              <a:ea typeface="+mj-ea"/>
            </a:rPr>
            <a:t>天地图</a:t>
          </a:r>
          <a:endParaRPr lang="zh-CN" altLang="en-US" sz="1200" b="0" kern="1200" dirty="0">
            <a:latin typeface="+mj-ea"/>
            <a:ea typeface="+mj-ea"/>
          </a:endParaRPr>
        </a:p>
      </dsp:txBody>
      <dsp:txXfrm>
        <a:off x="4130675" y="2244268"/>
        <a:ext cx="590701" cy="590768"/>
      </dsp:txXfrm>
    </dsp:sp>
    <dsp:sp modelId="{614BFF99-5A48-4F8E-AAFC-B494095D536A}">
      <dsp:nvSpPr>
        <dsp:cNvPr id="0" name=""/>
        <dsp:cNvSpPr/>
      </dsp:nvSpPr>
      <dsp:spPr>
        <a:xfrm>
          <a:off x="3772728" y="2092904"/>
          <a:ext cx="165642" cy="16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576295-F6D1-45EA-AC6D-7F8311CFF011}">
      <dsp:nvSpPr>
        <dsp:cNvPr id="0" name=""/>
        <dsp:cNvSpPr/>
      </dsp:nvSpPr>
      <dsp:spPr>
        <a:xfrm>
          <a:off x="1610525" y="2836934"/>
          <a:ext cx="835377" cy="83547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0" kern="1200" smtClean="0">
              <a:latin typeface="+mj-ea"/>
              <a:ea typeface="+mj-ea"/>
            </a:rPr>
            <a:t>高德地图</a:t>
          </a:r>
          <a:endParaRPr lang="zh-CN" altLang="en-US" sz="1200" b="0" kern="1200" dirty="0">
            <a:latin typeface="+mj-ea"/>
            <a:ea typeface="+mj-ea"/>
          </a:endParaRPr>
        </a:p>
      </dsp:txBody>
      <dsp:txXfrm>
        <a:off x="1732863" y="2959286"/>
        <a:ext cx="590701" cy="590768"/>
      </dsp:txXfrm>
    </dsp:sp>
    <dsp:sp modelId="{1BB3D58A-3DD1-41C3-A34D-006BE1FA361A}">
      <dsp:nvSpPr>
        <dsp:cNvPr id="0" name=""/>
        <dsp:cNvSpPr/>
      </dsp:nvSpPr>
      <dsp:spPr>
        <a:xfrm>
          <a:off x="2356548" y="2808656"/>
          <a:ext cx="165642" cy="16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6EA20F-4DE7-4C07-8368-8C8020DD979F}">
      <dsp:nvSpPr>
        <dsp:cNvPr id="0" name=""/>
        <dsp:cNvSpPr/>
      </dsp:nvSpPr>
      <dsp:spPr>
        <a:xfrm>
          <a:off x="2407126" y="0"/>
          <a:ext cx="835377" cy="83547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0" kern="1200" dirty="0" smtClean="0">
              <a:latin typeface="+mj-ea"/>
              <a:ea typeface="+mj-ea"/>
            </a:rPr>
            <a:t>百度地图</a:t>
          </a:r>
          <a:endParaRPr lang="zh-CN" altLang="en-US" sz="1200" b="0" kern="1200" dirty="0">
            <a:latin typeface="+mj-ea"/>
            <a:ea typeface="+mj-ea"/>
          </a:endParaRPr>
        </a:p>
      </dsp:txBody>
      <dsp:txXfrm>
        <a:off x="2529464" y="122352"/>
        <a:ext cx="590701" cy="590768"/>
      </dsp:txXfrm>
    </dsp:sp>
    <dsp:sp modelId="{973E975F-CB72-483E-B281-5851B99BBF09}">
      <dsp:nvSpPr>
        <dsp:cNvPr id="0" name=""/>
        <dsp:cNvSpPr/>
      </dsp:nvSpPr>
      <dsp:spPr>
        <a:xfrm>
          <a:off x="1377024" y="905615"/>
          <a:ext cx="165642" cy="16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D2D6A-0DD0-48AE-81C5-689A5C06DA8A}">
      <dsp:nvSpPr>
        <dsp:cNvPr id="0" name=""/>
        <dsp:cNvSpPr/>
      </dsp:nvSpPr>
      <dsp:spPr>
        <a:xfrm>
          <a:off x="3305726" y="205654"/>
          <a:ext cx="165642" cy="16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5D95C5-F660-4EB5-9B36-B7F9BAA8FFD6}">
      <dsp:nvSpPr>
        <dsp:cNvPr id="0" name=""/>
        <dsp:cNvSpPr/>
      </dsp:nvSpPr>
      <dsp:spPr>
        <a:xfrm>
          <a:off x="2650794" y="1423136"/>
          <a:ext cx="1881208" cy="447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055"/>
              </a:lnTo>
              <a:lnTo>
                <a:pt x="1881208" y="305055"/>
              </a:lnTo>
              <a:lnTo>
                <a:pt x="1881208" y="447642"/>
              </a:lnTo>
            </a:path>
          </a:pathLst>
        </a:custGeom>
        <a:noFill/>
        <a:ln w="25400" cap="flat" cmpd="sng" algn="ctr">
          <a:solidFill>
            <a:schemeClr val="accent6">
              <a:lumMod val="75000"/>
            </a:schemeClr>
          </a:solidFill>
          <a:prstDash val="solid"/>
          <a:headEnd type="arrow" w="med" len="med"/>
          <a:tailEnd type="none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3BF85-58D4-476B-9E16-AEB23DD5BB16}">
      <dsp:nvSpPr>
        <dsp:cNvPr id="0" name=""/>
        <dsp:cNvSpPr/>
      </dsp:nvSpPr>
      <dsp:spPr>
        <a:xfrm>
          <a:off x="2605074" y="1423136"/>
          <a:ext cx="91440" cy="4476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42"/>
              </a:lnTo>
            </a:path>
          </a:pathLst>
        </a:custGeom>
        <a:noFill/>
        <a:ln w="25400" cap="flat" cmpd="sng" algn="ctr">
          <a:solidFill>
            <a:schemeClr val="accent6">
              <a:lumMod val="75000"/>
            </a:schemeClr>
          </a:solidFill>
          <a:prstDash val="solid"/>
          <a:headEnd type="arrow" w="med" len="med"/>
          <a:tailEnd type="none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E8C58A-3545-4DE3-94E9-1CF50714E531}">
      <dsp:nvSpPr>
        <dsp:cNvPr id="0" name=""/>
        <dsp:cNvSpPr/>
      </dsp:nvSpPr>
      <dsp:spPr>
        <a:xfrm>
          <a:off x="769585" y="1423136"/>
          <a:ext cx="1881209" cy="447642"/>
        </a:xfrm>
        <a:custGeom>
          <a:avLst/>
          <a:gdLst/>
          <a:ahLst/>
          <a:cxnLst/>
          <a:rect l="0" t="0" r="0" b="0"/>
          <a:pathLst>
            <a:path>
              <a:moveTo>
                <a:pt x="1881209" y="0"/>
              </a:moveTo>
              <a:lnTo>
                <a:pt x="1881209" y="305055"/>
              </a:lnTo>
              <a:lnTo>
                <a:pt x="0" y="305055"/>
              </a:lnTo>
              <a:lnTo>
                <a:pt x="0" y="447642"/>
              </a:lnTo>
            </a:path>
          </a:pathLst>
        </a:custGeom>
        <a:noFill/>
        <a:ln w="25400" cap="flat" cmpd="sng" algn="ctr">
          <a:solidFill>
            <a:schemeClr val="accent6">
              <a:lumMod val="75000"/>
            </a:schemeClr>
          </a:solidFill>
          <a:prstDash val="solid"/>
          <a:headEnd type="arrow" w="med" len="med"/>
          <a:tailEnd type="none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5FFD14-5340-4CE3-80A4-B607697AE902}">
      <dsp:nvSpPr>
        <dsp:cNvPr id="0" name=""/>
        <dsp:cNvSpPr/>
      </dsp:nvSpPr>
      <dsp:spPr>
        <a:xfrm>
          <a:off x="1881209" y="445762"/>
          <a:ext cx="1539171" cy="97737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D72E1-26DF-4C60-A8D1-7831A64A12BB}">
      <dsp:nvSpPr>
        <dsp:cNvPr id="0" name=""/>
        <dsp:cNvSpPr/>
      </dsp:nvSpPr>
      <dsp:spPr>
        <a:xfrm>
          <a:off x="2052228" y="608230"/>
          <a:ext cx="1539171" cy="9773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+mj-ea"/>
              <a:ea typeface="+mj-ea"/>
            </a:rPr>
            <a:t>NPGIS</a:t>
          </a:r>
        </a:p>
      </dsp:txBody>
      <dsp:txXfrm>
        <a:off x="2080854" y="636856"/>
        <a:ext cx="1481919" cy="920121"/>
      </dsp:txXfrm>
    </dsp:sp>
    <dsp:sp modelId="{C21C22D2-31B6-4C3D-882B-680D7768DEC9}">
      <dsp:nvSpPr>
        <dsp:cNvPr id="0" name=""/>
        <dsp:cNvSpPr/>
      </dsp:nvSpPr>
      <dsp:spPr>
        <a:xfrm>
          <a:off x="0" y="1870778"/>
          <a:ext cx="1539171" cy="97737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292BB-CF76-41C3-99DC-3A28B9134D6E}">
      <dsp:nvSpPr>
        <dsp:cNvPr id="0" name=""/>
        <dsp:cNvSpPr/>
      </dsp:nvSpPr>
      <dsp:spPr>
        <a:xfrm>
          <a:off x="171018" y="2033246"/>
          <a:ext cx="1539171" cy="9773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+mj-ea"/>
              <a:ea typeface="+mj-ea"/>
            </a:rPr>
            <a:t>WGS84</a:t>
          </a:r>
          <a:endParaRPr lang="zh-CN" altLang="en-US" sz="1200" b="0" kern="1200" dirty="0">
            <a:latin typeface="+mj-ea"/>
            <a:ea typeface="+mj-ea"/>
          </a:endParaRPr>
        </a:p>
      </dsp:txBody>
      <dsp:txXfrm>
        <a:off x="199644" y="2061872"/>
        <a:ext cx="1481919" cy="920121"/>
      </dsp:txXfrm>
    </dsp:sp>
    <dsp:sp modelId="{6888C61C-CFE0-4784-AF95-54DD23562023}">
      <dsp:nvSpPr>
        <dsp:cNvPr id="0" name=""/>
        <dsp:cNvSpPr/>
      </dsp:nvSpPr>
      <dsp:spPr>
        <a:xfrm>
          <a:off x="1881209" y="1870778"/>
          <a:ext cx="1539171" cy="97737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C0B3F-5C8F-4FBF-9F46-4FD513B3DCDA}">
      <dsp:nvSpPr>
        <dsp:cNvPr id="0" name=""/>
        <dsp:cNvSpPr/>
      </dsp:nvSpPr>
      <dsp:spPr>
        <a:xfrm>
          <a:off x="2052227" y="2033246"/>
          <a:ext cx="1539171" cy="9773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0" kern="1200" dirty="0" smtClean="0">
              <a:latin typeface="+mj-ea"/>
              <a:ea typeface="+mj-ea"/>
            </a:rPr>
            <a:t>百度坐标</a:t>
          </a:r>
          <a:endParaRPr lang="zh-CN" altLang="en-US" sz="1200" b="0" kern="1200" dirty="0">
            <a:latin typeface="+mj-ea"/>
            <a:ea typeface="+mj-ea"/>
          </a:endParaRPr>
        </a:p>
      </dsp:txBody>
      <dsp:txXfrm>
        <a:off x="2080853" y="2061872"/>
        <a:ext cx="1481919" cy="920121"/>
      </dsp:txXfrm>
    </dsp:sp>
    <dsp:sp modelId="{EC97945F-2F6F-4709-8250-B52E818BE8FD}">
      <dsp:nvSpPr>
        <dsp:cNvPr id="0" name=""/>
        <dsp:cNvSpPr/>
      </dsp:nvSpPr>
      <dsp:spPr>
        <a:xfrm>
          <a:off x="3762417" y="1870778"/>
          <a:ext cx="1539171" cy="97737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ADB20E-50CC-46F1-A785-9435F633DE30}">
      <dsp:nvSpPr>
        <dsp:cNvPr id="0" name=""/>
        <dsp:cNvSpPr/>
      </dsp:nvSpPr>
      <dsp:spPr>
        <a:xfrm>
          <a:off x="3933437" y="2033246"/>
          <a:ext cx="1539171" cy="9773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0" kern="1200" dirty="0" smtClean="0">
              <a:latin typeface="+mj-ea"/>
              <a:ea typeface="+mj-ea"/>
            </a:rPr>
            <a:t>火星</a:t>
          </a:r>
          <a:r>
            <a:rPr lang="zh-CN" altLang="en-US" sz="1200" b="0" kern="1200" dirty="0" smtClean="0">
              <a:latin typeface="+mj-ea"/>
              <a:ea typeface="+mj-ea"/>
            </a:rPr>
            <a:t>坐标</a:t>
          </a:r>
          <a:r>
            <a:rPr lang="en-US" altLang="zh-CN" sz="1200" b="0" kern="1200" dirty="0" smtClean="0">
              <a:latin typeface="+mj-ea"/>
              <a:ea typeface="+mj-ea"/>
            </a:rPr>
            <a:t>(</a:t>
          </a:r>
          <a:r>
            <a:rPr lang="en-US" sz="1200" b="0" i="0" kern="1200" dirty="0" smtClean="0"/>
            <a:t>GCJ-02</a:t>
          </a:r>
          <a:r>
            <a:rPr lang="en-US" altLang="zh-CN" sz="1200" b="0" kern="1200" dirty="0" smtClean="0">
              <a:latin typeface="+mj-ea"/>
              <a:ea typeface="+mj-ea"/>
            </a:rPr>
            <a:t>)</a:t>
          </a:r>
          <a:endParaRPr lang="zh-CN" altLang="en-US" sz="1200" b="0" kern="1200" dirty="0">
            <a:latin typeface="+mj-ea"/>
            <a:ea typeface="+mj-ea"/>
          </a:endParaRPr>
        </a:p>
      </dsp:txBody>
      <dsp:txXfrm>
        <a:off x="3962063" y="2061872"/>
        <a:ext cx="1481919" cy="9201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8125D-9FBA-498C-9F84-FAB10303A81C}">
      <dsp:nvSpPr>
        <dsp:cNvPr id="0" name=""/>
        <dsp:cNvSpPr/>
      </dsp:nvSpPr>
      <dsp:spPr>
        <a:xfrm>
          <a:off x="1520" y="530224"/>
          <a:ext cx="2412815" cy="1662429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1AB20-9DCA-4115-8380-8DBDFF95F6AA}">
      <dsp:nvSpPr>
        <dsp:cNvPr id="0" name=""/>
        <dsp:cNvSpPr/>
      </dsp:nvSpPr>
      <dsp:spPr>
        <a:xfrm>
          <a:off x="1520" y="2192654"/>
          <a:ext cx="2412815" cy="895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/>
            <a:t>NPGIS 10000</a:t>
          </a:r>
          <a:r>
            <a:rPr lang="zh-CN" altLang="en-US" sz="2300" kern="1200" dirty="0" smtClean="0"/>
            <a:t>点</a:t>
          </a:r>
          <a:r>
            <a:rPr lang="en-US" altLang="zh-CN" sz="2300" kern="1200" dirty="0" smtClean="0"/>
            <a:t>1s</a:t>
          </a:r>
          <a:r>
            <a:rPr lang="zh-CN" altLang="en-US" sz="2300" kern="1200" dirty="0" smtClean="0"/>
            <a:t>内聚合完成</a:t>
          </a:r>
          <a:endParaRPr lang="zh-CN" altLang="en-US" sz="2300" kern="1200" dirty="0"/>
        </a:p>
      </dsp:txBody>
      <dsp:txXfrm>
        <a:off x="1520" y="2192654"/>
        <a:ext cx="2412815" cy="895154"/>
      </dsp:txXfrm>
    </dsp:sp>
    <dsp:sp modelId="{D119ADC1-1882-46DA-BC51-4BB7CC577158}">
      <dsp:nvSpPr>
        <dsp:cNvPr id="0" name=""/>
        <dsp:cNvSpPr/>
      </dsp:nvSpPr>
      <dsp:spPr>
        <a:xfrm>
          <a:off x="2655718" y="530224"/>
          <a:ext cx="2412815" cy="1662429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58E4C9-E677-49D7-9D4B-BDEE6B91CD25}">
      <dsp:nvSpPr>
        <dsp:cNvPr id="0" name=""/>
        <dsp:cNvSpPr/>
      </dsp:nvSpPr>
      <dsp:spPr>
        <a:xfrm>
          <a:off x="2655718" y="2192654"/>
          <a:ext cx="2412815" cy="895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百度地图 </a:t>
          </a:r>
          <a:r>
            <a:rPr lang="en-US" altLang="zh-CN" sz="2300" kern="1200" dirty="0" smtClean="0"/>
            <a:t>10000</a:t>
          </a:r>
          <a:r>
            <a:rPr lang="zh-CN" altLang="en-US" sz="2300" kern="1200" dirty="0" smtClean="0"/>
            <a:t>点</a:t>
          </a:r>
          <a:r>
            <a:rPr lang="en-US" altLang="zh-CN" sz="2300" kern="1200" dirty="0" smtClean="0"/>
            <a:t>3s</a:t>
          </a:r>
          <a:r>
            <a:rPr lang="zh-CN" altLang="en-US" sz="2300" kern="1200" dirty="0" smtClean="0"/>
            <a:t>内聚合完成</a:t>
          </a:r>
          <a:endParaRPr lang="zh-CN" altLang="en-US" sz="2300" kern="1200" dirty="0"/>
        </a:p>
      </dsp:txBody>
      <dsp:txXfrm>
        <a:off x="2655718" y="2192654"/>
        <a:ext cx="2412815" cy="895154"/>
      </dsp:txXfrm>
    </dsp:sp>
    <dsp:sp modelId="{FA63D012-FE85-40CF-8252-FBF159B94F54}">
      <dsp:nvSpPr>
        <dsp:cNvPr id="0" name=""/>
        <dsp:cNvSpPr/>
      </dsp:nvSpPr>
      <dsp:spPr>
        <a:xfrm>
          <a:off x="5309917" y="530224"/>
          <a:ext cx="2412815" cy="1662429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27734-D785-48D3-8DDD-251664A00B4B}">
      <dsp:nvSpPr>
        <dsp:cNvPr id="0" name=""/>
        <dsp:cNvSpPr/>
      </dsp:nvSpPr>
      <dsp:spPr>
        <a:xfrm>
          <a:off x="5309917" y="2192654"/>
          <a:ext cx="2412815" cy="895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高德地图</a:t>
          </a:r>
          <a:r>
            <a:rPr lang="en-US" altLang="zh-CN" sz="2300" kern="1200" dirty="0" smtClean="0"/>
            <a:t>10000</a:t>
          </a:r>
          <a:r>
            <a:rPr lang="zh-CN" altLang="en-US" sz="2300" kern="1200" dirty="0" smtClean="0"/>
            <a:t>点</a:t>
          </a:r>
          <a:r>
            <a:rPr lang="en-US" altLang="zh-CN" sz="2300" kern="1200" dirty="0" smtClean="0"/>
            <a:t>2s</a:t>
          </a:r>
          <a:r>
            <a:rPr lang="zh-CN" altLang="en-US" sz="2300" kern="1200" dirty="0" smtClean="0"/>
            <a:t>内聚合完成</a:t>
          </a:r>
          <a:endParaRPr lang="zh-CN" altLang="en-US" sz="2300" kern="1200" dirty="0"/>
        </a:p>
      </dsp:txBody>
      <dsp:txXfrm>
        <a:off x="5309917" y="2192654"/>
        <a:ext cx="2412815" cy="895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98324-58A1-4EB6-B3FF-DA924C829981}" type="datetimeFigureOut">
              <a:rPr lang="zh-CN" altLang="en-US" smtClean="0"/>
              <a:t>2016/8/8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0ACC7-FC48-4FF9-B718-2256337EC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2889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6"/>
          <a:stretch/>
        </p:blipFill>
        <p:spPr>
          <a:xfrm>
            <a:off x="0" y="0"/>
            <a:ext cx="9144000" cy="48947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23478"/>
            <a:ext cx="1584175" cy="2470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7383"/>
            <a:ext cx="2925341" cy="45613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7504" y="4515966"/>
            <a:ext cx="27363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股票代码：</a:t>
            </a:r>
            <a:r>
              <a:rPr lang="en-US" altLang="zh-CN" sz="8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300367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5" y="4659402"/>
            <a:ext cx="1489717" cy="37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62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50"/>
          <a:stretch/>
        </p:blipFill>
        <p:spPr>
          <a:xfrm>
            <a:off x="0" y="0"/>
            <a:ext cx="46863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83718"/>
            <a:ext cx="3082851" cy="4806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23478"/>
            <a:ext cx="1584175" cy="2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41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40960" y="4876006"/>
            <a:ext cx="5395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fld id="{E7E55424-EE18-4999-85F6-88B34EEE3FEC}" type="slidenum">
              <a:rPr lang="zh-CN" altLang="en-US" sz="9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pPr algn="ctr"/>
              <a:t>‹#›</a:t>
            </a:fld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b="27712"/>
          <a:stretch/>
        </p:blipFill>
        <p:spPr>
          <a:xfrm>
            <a:off x="0" y="1371600"/>
            <a:ext cx="9144000" cy="23465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6" y="123478"/>
            <a:ext cx="1440160" cy="22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68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033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79662"/>
            <a:ext cx="6783596" cy="15460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885950"/>
            <a:ext cx="1552575" cy="1371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6" y="123478"/>
            <a:ext cx="1440160" cy="2245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0" y="4371950"/>
            <a:ext cx="785182" cy="6936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78" y="4568405"/>
            <a:ext cx="3024336" cy="4715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054" y="4742827"/>
            <a:ext cx="1381442" cy="35004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6300192" y="4575234"/>
            <a:ext cx="27363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股票代码：</a:t>
            </a:r>
            <a:r>
              <a:rPr lang="en-US" altLang="zh-CN" sz="8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300367</a:t>
            </a:r>
          </a:p>
        </p:txBody>
      </p:sp>
    </p:spTree>
    <p:extLst>
      <p:ext uri="{BB962C8B-B14F-4D97-AF65-F5344CB8AC3E}">
        <p14:creationId xmlns:p14="http://schemas.microsoft.com/office/powerpoint/2010/main" val="3050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19"/>
          <a:stretch/>
        </p:blipFill>
        <p:spPr>
          <a:xfrm>
            <a:off x="0" y="4666128"/>
            <a:ext cx="9144000" cy="4773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40960" y="4904813"/>
            <a:ext cx="5395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fld id="{E7E55424-EE18-4999-85F6-88B34EEE3FEC}" type="slidenum">
              <a:rPr lang="zh-CN" altLang="en-US" sz="9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 algn="ctr"/>
              <a:t>‹#›</a:t>
            </a:fld>
            <a:r>
              <a:rPr lang="en-US" altLang="zh-CN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endParaRPr lang="zh-CN" altLang="en-US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3" y="195486"/>
            <a:ext cx="484659" cy="4200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" y="4896486"/>
            <a:ext cx="1330639" cy="2074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767965"/>
            <a:ext cx="3051151" cy="47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11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48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707654"/>
            <a:ext cx="75905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NPGIS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地图解决方案</a:t>
            </a:r>
            <a:endParaRPr lang="en-US" altLang="zh-CN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——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更快、更便捷、更好用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6520" y="2894622"/>
            <a:ext cx="5091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西安研发中心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基础研发部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宋江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421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3737" y="127910"/>
            <a:ext cx="28664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地图开发包（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JS SDK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5" name="图示 24"/>
          <p:cNvGraphicFramePr/>
          <p:nvPr>
            <p:extLst>
              <p:ext uri="{D42A27DB-BD31-4B8C-83A1-F6EECF244321}">
                <p14:modId xmlns:p14="http://schemas.microsoft.com/office/powerpoint/2010/main" val="2966085599"/>
              </p:ext>
            </p:extLst>
          </p:nvPr>
        </p:nvGraphicFramePr>
        <p:xfrm>
          <a:off x="251520" y="627534"/>
          <a:ext cx="8686106" cy="396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9024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3737" y="127910"/>
            <a:ext cx="292580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地图开发包（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3DMap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67544" y="843558"/>
            <a:ext cx="7664228" cy="1670995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圆角矩形 17"/>
          <p:cNvSpPr/>
          <p:nvPr/>
        </p:nvSpPr>
        <p:spPr>
          <a:xfrm>
            <a:off x="699933" y="1066357"/>
            <a:ext cx="1333231" cy="1225396"/>
          </a:xfrm>
          <a:prstGeom prst="roundRect">
            <a:avLst>
              <a:gd name="adj" fmla="val 10000"/>
            </a:avLst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000" r="-28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任意多边形 18"/>
          <p:cNvSpPr/>
          <p:nvPr/>
        </p:nvSpPr>
        <p:spPr>
          <a:xfrm>
            <a:off x="699932" y="2514552"/>
            <a:ext cx="1333232" cy="2042328"/>
          </a:xfrm>
          <a:custGeom>
            <a:avLst/>
            <a:gdLst>
              <a:gd name="connsiteX0" fmla="*/ 139989 w 1333231"/>
              <a:gd name="connsiteY0" fmla="*/ 0 h 2042327"/>
              <a:gd name="connsiteX1" fmla="*/ 1193242 w 1333231"/>
              <a:gd name="connsiteY1" fmla="*/ 0 h 2042327"/>
              <a:gd name="connsiteX2" fmla="*/ 1333231 w 1333231"/>
              <a:gd name="connsiteY2" fmla="*/ 139989 h 2042327"/>
              <a:gd name="connsiteX3" fmla="*/ 1333231 w 1333231"/>
              <a:gd name="connsiteY3" fmla="*/ 2042327 h 2042327"/>
              <a:gd name="connsiteX4" fmla="*/ 1333231 w 1333231"/>
              <a:gd name="connsiteY4" fmla="*/ 2042327 h 2042327"/>
              <a:gd name="connsiteX5" fmla="*/ 0 w 1333231"/>
              <a:gd name="connsiteY5" fmla="*/ 2042327 h 2042327"/>
              <a:gd name="connsiteX6" fmla="*/ 0 w 1333231"/>
              <a:gd name="connsiteY6" fmla="*/ 2042327 h 2042327"/>
              <a:gd name="connsiteX7" fmla="*/ 0 w 1333231"/>
              <a:gd name="connsiteY7" fmla="*/ 139989 h 2042327"/>
              <a:gd name="connsiteX8" fmla="*/ 139989 w 1333231"/>
              <a:gd name="connsiteY8" fmla="*/ 0 h 204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231" h="2042327">
                <a:moveTo>
                  <a:pt x="1193242" y="2042327"/>
                </a:moveTo>
                <a:lnTo>
                  <a:pt x="139989" y="2042327"/>
                </a:lnTo>
                <a:cubicBezTo>
                  <a:pt x="62675" y="2042327"/>
                  <a:pt x="0" y="1979652"/>
                  <a:pt x="0" y="1902338"/>
                </a:cubicBezTo>
                <a:lnTo>
                  <a:pt x="0" y="0"/>
                </a:lnTo>
                <a:lnTo>
                  <a:pt x="0" y="0"/>
                </a:lnTo>
                <a:lnTo>
                  <a:pt x="1333231" y="0"/>
                </a:lnTo>
                <a:lnTo>
                  <a:pt x="1333231" y="0"/>
                </a:lnTo>
                <a:lnTo>
                  <a:pt x="1333231" y="1902338"/>
                </a:lnTo>
                <a:cubicBezTo>
                  <a:pt x="1333231" y="1979652"/>
                  <a:pt x="1270556" y="2042327"/>
                  <a:pt x="1193242" y="204232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018" tIns="128017" rIns="169017" bIns="169017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kern="1200" dirty="0" smtClean="0">
                <a:latin typeface="+mj-ea"/>
                <a:ea typeface="+mj-ea"/>
              </a:rPr>
              <a:t>海量楼宇数据加载</a:t>
            </a:r>
            <a:endParaRPr lang="zh-CN" altLang="en-US" sz="1800" kern="1200" dirty="0">
              <a:latin typeface="+mj-ea"/>
              <a:ea typeface="+mj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166487" y="1066357"/>
            <a:ext cx="1333231" cy="1225396"/>
          </a:xfrm>
          <a:prstGeom prst="roundRect">
            <a:avLst>
              <a:gd name="adj" fmla="val 10000"/>
            </a:avLst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000" r="-1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任意多边形 20"/>
          <p:cNvSpPr/>
          <p:nvPr/>
        </p:nvSpPr>
        <p:spPr>
          <a:xfrm>
            <a:off x="2166487" y="2514552"/>
            <a:ext cx="1333232" cy="2042328"/>
          </a:xfrm>
          <a:custGeom>
            <a:avLst/>
            <a:gdLst>
              <a:gd name="connsiteX0" fmla="*/ 139989 w 1333231"/>
              <a:gd name="connsiteY0" fmla="*/ 0 h 2042327"/>
              <a:gd name="connsiteX1" fmla="*/ 1193242 w 1333231"/>
              <a:gd name="connsiteY1" fmla="*/ 0 h 2042327"/>
              <a:gd name="connsiteX2" fmla="*/ 1333231 w 1333231"/>
              <a:gd name="connsiteY2" fmla="*/ 139989 h 2042327"/>
              <a:gd name="connsiteX3" fmla="*/ 1333231 w 1333231"/>
              <a:gd name="connsiteY3" fmla="*/ 2042327 h 2042327"/>
              <a:gd name="connsiteX4" fmla="*/ 1333231 w 1333231"/>
              <a:gd name="connsiteY4" fmla="*/ 2042327 h 2042327"/>
              <a:gd name="connsiteX5" fmla="*/ 0 w 1333231"/>
              <a:gd name="connsiteY5" fmla="*/ 2042327 h 2042327"/>
              <a:gd name="connsiteX6" fmla="*/ 0 w 1333231"/>
              <a:gd name="connsiteY6" fmla="*/ 2042327 h 2042327"/>
              <a:gd name="connsiteX7" fmla="*/ 0 w 1333231"/>
              <a:gd name="connsiteY7" fmla="*/ 139989 h 2042327"/>
              <a:gd name="connsiteX8" fmla="*/ 139989 w 1333231"/>
              <a:gd name="connsiteY8" fmla="*/ 0 h 204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231" h="2042327">
                <a:moveTo>
                  <a:pt x="1193242" y="2042327"/>
                </a:moveTo>
                <a:lnTo>
                  <a:pt x="139989" y="2042327"/>
                </a:lnTo>
                <a:cubicBezTo>
                  <a:pt x="62675" y="2042327"/>
                  <a:pt x="0" y="1979652"/>
                  <a:pt x="0" y="1902338"/>
                </a:cubicBezTo>
                <a:lnTo>
                  <a:pt x="0" y="0"/>
                </a:lnTo>
                <a:lnTo>
                  <a:pt x="0" y="0"/>
                </a:lnTo>
                <a:lnTo>
                  <a:pt x="1333231" y="0"/>
                </a:lnTo>
                <a:lnTo>
                  <a:pt x="1333231" y="0"/>
                </a:lnTo>
                <a:lnTo>
                  <a:pt x="1333231" y="1902338"/>
                </a:lnTo>
                <a:cubicBezTo>
                  <a:pt x="1333231" y="1979652"/>
                  <a:pt x="1270556" y="2042327"/>
                  <a:pt x="1193242" y="2042327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017" tIns="128017" rIns="169018" bIns="169017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kern="1200" dirty="0" smtClean="0">
                <a:latin typeface="+mj-ea"/>
                <a:ea typeface="+mj-ea"/>
              </a:rPr>
              <a:t>真三维空间展示</a:t>
            </a:r>
            <a:endParaRPr lang="zh-CN" altLang="en-US" sz="1800" kern="1200" dirty="0">
              <a:latin typeface="+mj-ea"/>
              <a:ea typeface="+mj-ea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633042" y="1066357"/>
            <a:ext cx="1333231" cy="1225396"/>
          </a:xfrm>
          <a:prstGeom prst="roundRect">
            <a:avLst>
              <a:gd name="adj" fmla="val 10000"/>
            </a:avLst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000" r="-9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任意多边形 22"/>
          <p:cNvSpPr/>
          <p:nvPr/>
        </p:nvSpPr>
        <p:spPr>
          <a:xfrm>
            <a:off x="3633042" y="2514552"/>
            <a:ext cx="1333231" cy="2042328"/>
          </a:xfrm>
          <a:custGeom>
            <a:avLst/>
            <a:gdLst>
              <a:gd name="connsiteX0" fmla="*/ 139989 w 1333231"/>
              <a:gd name="connsiteY0" fmla="*/ 0 h 2042327"/>
              <a:gd name="connsiteX1" fmla="*/ 1193242 w 1333231"/>
              <a:gd name="connsiteY1" fmla="*/ 0 h 2042327"/>
              <a:gd name="connsiteX2" fmla="*/ 1333231 w 1333231"/>
              <a:gd name="connsiteY2" fmla="*/ 139989 h 2042327"/>
              <a:gd name="connsiteX3" fmla="*/ 1333231 w 1333231"/>
              <a:gd name="connsiteY3" fmla="*/ 2042327 h 2042327"/>
              <a:gd name="connsiteX4" fmla="*/ 1333231 w 1333231"/>
              <a:gd name="connsiteY4" fmla="*/ 2042327 h 2042327"/>
              <a:gd name="connsiteX5" fmla="*/ 0 w 1333231"/>
              <a:gd name="connsiteY5" fmla="*/ 2042327 h 2042327"/>
              <a:gd name="connsiteX6" fmla="*/ 0 w 1333231"/>
              <a:gd name="connsiteY6" fmla="*/ 2042327 h 2042327"/>
              <a:gd name="connsiteX7" fmla="*/ 0 w 1333231"/>
              <a:gd name="connsiteY7" fmla="*/ 139989 h 2042327"/>
              <a:gd name="connsiteX8" fmla="*/ 139989 w 1333231"/>
              <a:gd name="connsiteY8" fmla="*/ 0 h 204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231" h="2042327">
                <a:moveTo>
                  <a:pt x="1193242" y="2042327"/>
                </a:moveTo>
                <a:lnTo>
                  <a:pt x="139989" y="2042327"/>
                </a:lnTo>
                <a:cubicBezTo>
                  <a:pt x="62675" y="2042327"/>
                  <a:pt x="0" y="1979652"/>
                  <a:pt x="0" y="1902338"/>
                </a:cubicBezTo>
                <a:lnTo>
                  <a:pt x="0" y="0"/>
                </a:lnTo>
                <a:lnTo>
                  <a:pt x="0" y="0"/>
                </a:lnTo>
                <a:lnTo>
                  <a:pt x="1333231" y="0"/>
                </a:lnTo>
                <a:lnTo>
                  <a:pt x="1333231" y="0"/>
                </a:lnTo>
                <a:lnTo>
                  <a:pt x="1333231" y="1902338"/>
                </a:lnTo>
                <a:cubicBezTo>
                  <a:pt x="1333231" y="1979652"/>
                  <a:pt x="1270556" y="2042327"/>
                  <a:pt x="1193242" y="20423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017" tIns="128017" rIns="169017" bIns="169017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kern="1200" dirty="0" smtClean="0">
                <a:latin typeface="+mj-ea"/>
                <a:ea typeface="+mj-ea"/>
              </a:rPr>
              <a:t>二维数据三维展示</a:t>
            </a:r>
            <a:endParaRPr lang="zh-CN" altLang="en-US" sz="1800" kern="1200" dirty="0">
              <a:latin typeface="+mj-ea"/>
              <a:ea typeface="+mj-ea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099596" y="1066357"/>
            <a:ext cx="1333231" cy="1225396"/>
          </a:xfrm>
          <a:prstGeom prst="roundRect">
            <a:avLst>
              <a:gd name="adj" fmla="val 10000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000" r="-4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任意多边形 24"/>
          <p:cNvSpPr/>
          <p:nvPr/>
        </p:nvSpPr>
        <p:spPr>
          <a:xfrm>
            <a:off x="5099596" y="2514552"/>
            <a:ext cx="1333231" cy="2042328"/>
          </a:xfrm>
          <a:custGeom>
            <a:avLst/>
            <a:gdLst>
              <a:gd name="connsiteX0" fmla="*/ 139989 w 1333231"/>
              <a:gd name="connsiteY0" fmla="*/ 0 h 2042327"/>
              <a:gd name="connsiteX1" fmla="*/ 1193242 w 1333231"/>
              <a:gd name="connsiteY1" fmla="*/ 0 h 2042327"/>
              <a:gd name="connsiteX2" fmla="*/ 1333231 w 1333231"/>
              <a:gd name="connsiteY2" fmla="*/ 139989 h 2042327"/>
              <a:gd name="connsiteX3" fmla="*/ 1333231 w 1333231"/>
              <a:gd name="connsiteY3" fmla="*/ 2042327 h 2042327"/>
              <a:gd name="connsiteX4" fmla="*/ 1333231 w 1333231"/>
              <a:gd name="connsiteY4" fmla="*/ 2042327 h 2042327"/>
              <a:gd name="connsiteX5" fmla="*/ 0 w 1333231"/>
              <a:gd name="connsiteY5" fmla="*/ 2042327 h 2042327"/>
              <a:gd name="connsiteX6" fmla="*/ 0 w 1333231"/>
              <a:gd name="connsiteY6" fmla="*/ 2042327 h 2042327"/>
              <a:gd name="connsiteX7" fmla="*/ 0 w 1333231"/>
              <a:gd name="connsiteY7" fmla="*/ 139989 h 2042327"/>
              <a:gd name="connsiteX8" fmla="*/ 139989 w 1333231"/>
              <a:gd name="connsiteY8" fmla="*/ 0 h 204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231" h="2042327">
                <a:moveTo>
                  <a:pt x="1193242" y="2042327"/>
                </a:moveTo>
                <a:lnTo>
                  <a:pt x="139989" y="2042327"/>
                </a:lnTo>
                <a:cubicBezTo>
                  <a:pt x="62675" y="2042327"/>
                  <a:pt x="0" y="1979652"/>
                  <a:pt x="0" y="1902338"/>
                </a:cubicBezTo>
                <a:lnTo>
                  <a:pt x="0" y="0"/>
                </a:lnTo>
                <a:lnTo>
                  <a:pt x="0" y="0"/>
                </a:lnTo>
                <a:lnTo>
                  <a:pt x="1333231" y="0"/>
                </a:lnTo>
                <a:lnTo>
                  <a:pt x="1333231" y="0"/>
                </a:lnTo>
                <a:lnTo>
                  <a:pt x="1333231" y="1902338"/>
                </a:lnTo>
                <a:cubicBezTo>
                  <a:pt x="1333231" y="1979652"/>
                  <a:pt x="1270556" y="2042327"/>
                  <a:pt x="1193242" y="204232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017" tIns="128017" rIns="169017" bIns="169017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kern="1200" dirty="0" smtClean="0">
                <a:latin typeface="+mj-ea"/>
                <a:ea typeface="+mj-ea"/>
              </a:rPr>
              <a:t>可操作的楼宇信息</a:t>
            </a:r>
            <a:endParaRPr lang="zh-CN" altLang="en-US" sz="1800" kern="1200" dirty="0">
              <a:latin typeface="+mj-ea"/>
              <a:ea typeface="+mj-ea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566151" y="1066357"/>
            <a:ext cx="1333231" cy="1225396"/>
          </a:xfrm>
          <a:prstGeom prst="roundRect">
            <a:avLst>
              <a:gd name="adj" fmla="val 10000"/>
            </a:avLst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000" r="-4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任意多边形 26"/>
          <p:cNvSpPr/>
          <p:nvPr/>
        </p:nvSpPr>
        <p:spPr>
          <a:xfrm>
            <a:off x="6566151" y="2514553"/>
            <a:ext cx="1333231" cy="2042327"/>
          </a:xfrm>
          <a:custGeom>
            <a:avLst/>
            <a:gdLst>
              <a:gd name="connsiteX0" fmla="*/ 139989 w 1333231"/>
              <a:gd name="connsiteY0" fmla="*/ 0 h 2042327"/>
              <a:gd name="connsiteX1" fmla="*/ 1193242 w 1333231"/>
              <a:gd name="connsiteY1" fmla="*/ 0 h 2042327"/>
              <a:gd name="connsiteX2" fmla="*/ 1333231 w 1333231"/>
              <a:gd name="connsiteY2" fmla="*/ 139989 h 2042327"/>
              <a:gd name="connsiteX3" fmla="*/ 1333231 w 1333231"/>
              <a:gd name="connsiteY3" fmla="*/ 2042327 h 2042327"/>
              <a:gd name="connsiteX4" fmla="*/ 1333231 w 1333231"/>
              <a:gd name="connsiteY4" fmla="*/ 2042327 h 2042327"/>
              <a:gd name="connsiteX5" fmla="*/ 0 w 1333231"/>
              <a:gd name="connsiteY5" fmla="*/ 2042327 h 2042327"/>
              <a:gd name="connsiteX6" fmla="*/ 0 w 1333231"/>
              <a:gd name="connsiteY6" fmla="*/ 2042327 h 2042327"/>
              <a:gd name="connsiteX7" fmla="*/ 0 w 1333231"/>
              <a:gd name="connsiteY7" fmla="*/ 139989 h 2042327"/>
              <a:gd name="connsiteX8" fmla="*/ 139989 w 1333231"/>
              <a:gd name="connsiteY8" fmla="*/ 0 h 204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231" h="2042327">
                <a:moveTo>
                  <a:pt x="1193242" y="2042327"/>
                </a:moveTo>
                <a:lnTo>
                  <a:pt x="139989" y="2042327"/>
                </a:lnTo>
                <a:cubicBezTo>
                  <a:pt x="62675" y="2042327"/>
                  <a:pt x="0" y="1979652"/>
                  <a:pt x="0" y="1902338"/>
                </a:cubicBezTo>
                <a:lnTo>
                  <a:pt x="0" y="0"/>
                </a:lnTo>
                <a:lnTo>
                  <a:pt x="0" y="0"/>
                </a:lnTo>
                <a:lnTo>
                  <a:pt x="1333231" y="0"/>
                </a:lnTo>
                <a:lnTo>
                  <a:pt x="1333231" y="0"/>
                </a:lnTo>
                <a:lnTo>
                  <a:pt x="1333231" y="1902338"/>
                </a:lnTo>
                <a:cubicBezTo>
                  <a:pt x="1333231" y="1979652"/>
                  <a:pt x="1270556" y="2042327"/>
                  <a:pt x="1193242" y="2042327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017" tIns="128016" rIns="169017" bIns="169017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kern="1200" dirty="0" smtClean="0">
                <a:latin typeface="+mj-ea"/>
                <a:ea typeface="+mj-ea"/>
              </a:rPr>
              <a:t>二维一样的业务应用</a:t>
            </a:r>
            <a:endParaRPr lang="zh-CN" altLang="en-US" sz="1800" kern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6056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3" grpId="0" animBg="1"/>
      <p:bldP spid="25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36179" y="127910"/>
            <a:ext cx="40735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关键特性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强大的对接地图引擎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324544" y="843558"/>
            <a:ext cx="5472608" cy="3672407"/>
          </a:xfrm>
          <a:prstGeom prst="rect">
            <a:avLst/>
          </a:prstGeom>
          <a:ln>
            <a:noFill/>
          </a:ln>
        </p:spPr>
      </p:sp>
      <p:sp>
        <p:nvSpPr>
          <p:cNvPr id="5" name="任意多边形 4"/>
          <p:cNvSpPr/>
          <p:nvPr/>
        </p:nvSpPr>
        <p:spPr>
          <a:xfrm>
            <a:off x="1860898" y="2128900"/>
            <a:ext cx="1101722" cy="1101722"/>
          </a:xfrm>
          <a:custGeom>
            <a:avLst/>
            <a:gdLst>
              <a:gd name="connsiteX0" fmla="*/ 0 w 1101722"/>
              <a:gd name="connsiteY0" fmla="*/ 183624 h 1101722"/>
              <a:gd name="connsiteX1" fmla="*/ 183624 w 1101722"/>
              <a:gd name="connsiteY1" fmla="*/ 0 h 1101722"/>
              <a:gd name="connsiteX2" fmla="*/ 918098 w 1101722"/>
              <a:gd name="connsiteY2" fmla="*/ 0 h 1101722"/>
              <a:gd name="connsiteX3" fmla="*/ 1101722 w 1101722"/>
              <a:gd name="connsiteY3" fmla="*/ 183624 h 1101722"/>
              <a:gd name="connsiteX4" fmla="*/ 1101722 w 1101722"/>
              <a:gd name="connsiteY4" fmla="*/ 918098 h 1101722"/>
              <a:gd name="connsiteX5" fmla="*/ 918098 w 1101722"/>
              <a:gd name="connsiteY5" fmla="*/ 1101722 h 1101722"/>
              <a:gd name="connsiteX6" fmla="*/ 183624 w 1101722"/>
              <a:gd name="connsiteY6" fmla="*/ 1101722 h 1101722"/>
              <a:gd name="connsiteX7" fmla="*/ 0 w 1101722"/>
              <a:gd name="connsiteY7" fmla="*/ 918098 h 1101722"/>
              <a:gd name="connsiteX8" fmla="*/ 0 w 1101722"/>
              <a:gd name="connsiteY8" fmla="*/ 183624 h 110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1722" h="1101722">
                <a:moveTo>
                  <a:pt x="0" y="183624"/>
                </a:moveTo>
                <a:cubicBezTo>
                  <a:pt x="0" y="82211"/>
                  <a:pt x="82211" y="0"/>
                  <a:pt x="183624" y="0"/>
                </a:cubicBezTo>
                <a:lnTo>
                  <a:pt x="918098" y="0"/>
                </a:lnTo>
                <a:cubicBezTo>
                  <a:pt x="1019511" y="0"/>
                  <a:pt x="1101722" y="82211"/>
                  <a:pt x="1101722" y="183624"/>
                </a:cubicBezTo>
                <a:lnTo>
                  <a:pt x="1101722" y="918098"/>
                </a:lnTo>
                <a:cubicBezTo>
                  <a:pt x="1101722" y="1019511"/>
                  <a:pt x="1019511" y="1101722"/>
                  <a:pt x="918098" y="1101722"/>
                </a:cubicBezTo>
                <a:lnTo>
                  <a:pt x="183624" y="1101722"/>
                </a:lnTo>
                <a:cubicBezTo>
                  <a:pt x="82211" y="1101722"/>
                  <a:pt x="0" y="1019511"/>
                  <a:pt x="0" y="918098"/>
                </a:cubicBezTo>
                <a:lnTo>
                  <a:pt x="0" y="18362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262" tIns="84262" rIns="84262" bIns="84262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b="0" kern="1200" dirty="0" smtClean="0">
                <a:latin typeface="+mj-ea"/>
                <a:ea typeface="+mj-ea"/>
              </a:rPr>
              <a:t>NPGIS</a:t>
            </a:r>
            <a:endParaRPr lang="zh-CN" altLang="en-US" sz="1200" b="0" kern="1200" dirty="0">
              <a:latin typeface="+mj-ea"/>
              <a:ea typeface="+mj-ea"/>
            </a:endParaRPr>
          </a:p>
        </p:txBody>
      </p:sp>
      <p:sp>
        <p:nvSpPr>
          <p:cNvPr id="6" name="任意多边形 5"/>
          <p:cNvSpPr/>
          <p:nvPr/>
        </p:nvSpPr>
        <p:spPr>
          <a:xfrm rot="16200000">
            <a:off x="2138323" y="1855463"/>
            <a:ext cx="5468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546873" y="0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任意多边形 6"/>
          <p:cNvSpPr/>
          <p:nvPr/>
        </p:nvSpPr>
        <p:spPr>
          <a:xfrm>
            <a:off x="2042683" y="843873"/>
            <a:ext cx="738153" cy="738153"/>
          </a:xfrm>
          <a:custGeom>
            <a:avLst/>
            <a:gdLst>
              <a:gd name="connsiteX0" fmla="*/ 0 w 738153"/>
              <a:gd name="connsiteY0" fmla="*/ 123028 h 738153"/>
              <a:gd name="connsiteX1" fmla="*/ 123028 w 738153"/>
              <a:gd name="connsiteY1" fmla="*/ 0 h 738153"/>
              <a:gd name="connsiteX2" fmla="*/ 615125 w 738153"/>
              <a:gd name="connsiteY2" fmla="*/ 0 h 738153"/>
              <a:gd name="connsiteX3" fmla="*/ 738153 w 738153"/>
              <a:gd name="connsiteY3" fmla="*/ 123028 h 738153"/>
              <a:gd name="connsiteX4" fmla="*/ 738153 w 738153"/>
              <a:gd name="connsiteY4" fmla="*/ 615125 h 738153"/>
              <a:gd name="connsiteX5" fmla="*/ 615125 w 738153"/>
              <a:gd name="connsiteY5" fmla="*/ 738153 h 738153"/>
              <a:gd name="connsiteX6" fmla="*/ 123028 w 738153"/>
              <a:gd name="connsiteY6" fmla="*/ 738153 h 738153"/>
              <a:gd name="connsiteX7" fmla="*/ 0 w 738153"/>
              <a:gd name="connsiteY7" fmla="*/ 615125 h 738153"/>
              <a:gd name="connsiteX8" fmla="*/ 0 w 738153"/>
              <a:gd name="connsiteY8" fmla="*/ 123028 h 73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153" h="738153">
                <a:moveTo>
                  <a:pt x="0" y="123028"/>
                </a:moveTo>
                <a:cubicBezTo>
                  <a:pt x="0" y="55082"/>
                  <a:pt x="55082" y="0"/>
                  <a:pt x="123028" y="0"/>
                </a:cubicBezTo>
                <a:lnTo>
                  <a:pt x="615125" y="0"/>
                </a:lnTo>
                <a:cubicBezTo>
                  <a:pt x="683071" y="0"/>
                  <a:pt x="738153" y="55082"/>
                  <a:pt x="738153" y="123028"/>
                </a:cubicBezTo>
                <a:lnTo>
                  <a:pt x="738153" y="615125"/>
                </a:lnTo>
                <a:cubicBezTo>
                  <a:pt x="738153" y="683071"/>
                  <a:pt x="683071" y="738153"/>
                  <a:pt x="615125" y="738153"/>
                </a:cubicBezTo>
                <a:lnTo>
                  <a:pt x="123028" y="738153"/>
                </a:lnTo>
                <a:cubicBezTo>
                  <a:pt x="55082" y="738153"/>
                  <a:pt x="0" y="683071"/>
                  <a:pt x="0" y="615125"/>
                </a:cubicBezTo>
                <a:lnTo>
                  <a:pt x="0" y="1230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514" tIns="66514" rIns="66514" bIns="6651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b="0" kern="1200" smtClean="0">
                <a:latin typeface="+mj-ea"/>
                <a:ea typeface="+mj-ea"/>
              </a:rPr>
              <a:t>ArcGis</a:t>
            </a:r>
            <a:endParaRPr lang="zh-CN" altLang="en-US" sz="1200" b="0" kern="1200" dirty="0">
              <a:latin typeface="+mj-ea"/>
              <a:ea typeface="+mj-ea"/>
            </a:endParaRPr>
          </a:p>
        </p:txBody>
      </p:sp>
      <p:sp>
        <p:nvSpPr>
          <p:cNvPr id="8" name="任意多边形 7"/>
          <p:cNvSpPr/>
          <p:nvPr/>
        </p:nvSpPr>
        <p:spPr>
          <a:xfrm rot="19800000">
            <a:off x="2935520" y="2260582"/>
            <a:ext cx="404558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404558" y="0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任意多边形 8"/>
          <p:cNvSpPr/>
          <p:nvPr/>
        </p:nvSpPr>
        <p:spPr>
          <a:xfrm>
            <a:off x="3312978" y="1577279"/>
            <a:ext cx="738153" cy="738153"/>
          </a:xfrm>
          <a:custGeom>
            <a:avLst/>
            <a:gdLst>
              <a:gd name="connsiteX0" fmla="*/ 0 w 738153"/>
              <a:gd name="connsiteY0" fmla="*/ 123028 h 738153"/>
              <a:gd name="connsiteX1" fmla="*/ 123028 w 738153"/>
              <a:gd name="connsiteY1" fmla="*/ 0 h 738153"/>
              <a:gd name="connsiteX2" fmla="*/ 615125 w 738153"/>
              <a:gd name="connsiteY2" fmla="*/ 0 h 738153"/>
              <a:gd name="connsiteX3" fmla="*/ 738153 w 738153"/>
              <a:gd name="connsiteY3" fmla="*/ 123028 h 738153"/>
              <a:gd name="connsiteX4" fmla="*/ 738153 w 738153"/>
              <a:gd name="connsiteY4" fmla="*/ 615125 h 738153"/>
              <a:gd name="connsiteX5" fmla="*/ 615125 w 738153"/>
              <a:gd name="connsiteY5" fmla="*/ 738153 h 738153"/>
              <a:gd name="connsiteX6" fmla="*/ 123028 w 738153"/>
              <a:gd name="connsiteY6" fmla="*/ 738153 h 738153"/>
              <a:gd name="connsiteX7" fmla="*/ 0 w 738153"/>
              <a:gd name="connsiteY7" fmla="*/ 615125 h 738153"/>
              <a:gd name="connsiteX8" fmla="*/ 0 w 738153"/>
              <a:gd name="connsiteY8" fmla="*/ 123028 h 73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153" h="738153">
                <a:moveTo>
                  <a:pt x="0" y="123028"/>
                </a:moveTo>
                <a:cubicBezTo>
                  <a:pt x="0" y="55082"/>
                  <a:pt x="55082" y="0"/>
                  <a:pt x="123028" y="0"/>
                </a:cubicBezTo>
                <a:lnTo>
                  <a:pt x="615125" y="0"/>
                </a:lnTo>
                <a:cubicBezTo>
                  <a:pt x="683071" y="0"/>
                  <a:pt x="738153" y="55082"/>
                  <a:pt x="738153" y="123028"/>
                </a:cubicBezTo>
                <a:lnTo>
                  <a:pt x="738153" y="615125"/>
                </a:lnTo>
                <a:cubicBezTo>
                  <a:pt x="738153" y="683071"/>
                  <a:pt x="683071" y="738153"/>
                  <a:pt x="615125" y="738153"/>
                </a:cubicBezTo>
                <a:lnTo>
                  <a:pt x="123028" y="738153"/>
                </a:lnTo>
                <a:cubicBezTo>
                  <a:pt x="55082" y="738153"/>
                  <a:pt x="0" y="683071"/>
                  <a:pt x="0" y="615125"/>
                </a:cubicBezTo>
                <a:lnTo>
                  <a:pt x="0" y="1230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514" tIns="66514" rIns="66514" bIns="6651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b="0" kern="1200" smtClean="0">
                <a:latin typeface="+mj-ea"/>
                <a:ea typeface="+mj-ea"/>
              </a:rPr>
              <a:t>PGIS</a:t>
            </a:r>
            <a:endParaRPr lang="zh-CN" altLang="en-US" sz="1200" b="0" kern="1200" dirty="0">
              <a:latin typeface="+mj-ea"/>
              <a:ea typeface="+mj-ea"/>
            </a:endParaRPr>
          </a:p>
        </p:txBody>
      </p:sp>
      <p:sp>
        <p:nvSpPr>
          <p:cNvPr id="10" name="任意多边形 9"/>
          <p:cNvSpPr/>
          <p:nvPr/>
        </p:nvSpPr>
        <p:spPr>
          <a:xfrm rot="1800000">
            <a:off x="2935520" y="3098940"/>
            <a:ext cx="404558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404558" y="0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任意多边形 10"/>
          <p:cNvSpPr/>
          <p:nvPr/>
        </p:nvSpPr>
        <p:spPr>
          <a:xfrm>
            <a:off x="3312978" y="3044090"/>
            <a:ext cx="738153" cy="738153"/>
          </a:xfrm>
          <a:custGeom>
            <a:avLst/>
            <a:gdLst>
              <a:gd name="connsiteX0" fmla="*/ 0 w 738153"/>
              <a:gd name="connsiteY0" fmla="*/ 123028 h 738153"/>
              <a:gd name="connsiteX1" fmla="*/ 123028 w 738153"/>
              <a:gd name="connsiteY1" fmla="*/ 0 h 738153"/>
              <a:gd name="connsiteX2" fmla="*/ 615125 w 738153"/>
              <a:gd name="connsiteY2" fmla="*/ 0 h 738153"/>
              <a:gd name="connsiteX3" fmla="*/ 738153 w 738153"/>
              <a:gd name="connsiteY3" fmla="*/ 123028 h 738153"/>
              <a:gd name="connsiteX4" fmla="*/ 738153 w 738153"/>
              <a:gd name="connsiteY4" fmla="*/ 615125 h 738153"/>
              <a:gd name="connsiteX5" fmla="*/ 615125 w 738153"/>
              <a:gd name="connsiteY5" fmla="*/ 738153 h 738153"/>
              <a:gd name="connsiteX6" fmla="*/ 123028 w 738153"/>
              <a:gd name="connsiteY6" fmla="*/ 738153 h 738153"/>
              <a:gd name="connsiteX7" fmla="*/ 0 w 738153"/>
              <a:gd name="connsiteY7" fmla="*/ 615125 h 738153"/>
              <a:gd name="connsiteX8" fmla="*/ 0 w 738153"/>
              <a:gd name="connsiteY8" fmla="*/ 123028 h 73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153" h="738153">
                <a:moveTo>
                  <a:pt x="0" y="123028"/>
                </a:moveTo>
                <a:cubicBezTo>
                  <a:pt x="0" y="55082"/>
                  <a:pt x="55082" y="0"/>
                  <a:pt x="123028" y="0"/>
                </a:cubicBezTo>
                <a:lnTo>
                  <a:pt x="615125" y="0"/>
                </a:lnTo>
                <a:cubicBezTo>
                  <a:pt x="683071" y="0"/>
                  <a:pt x="738153" y="55082"/>
                  <a:pt x="738153" y="123028"/>
                </a:cubicBezTo>
                <a:lnTo>
                  <a:pt x="738153" y="615125"/>
                </a:lnTo>
                <a:cubicBezTo>
                  <a:pt x="738153" y="683071"/>
                  <a:pt x="683071" y="738153"/>
                  <a:pt x="615125" y="738153"/>
                </a:cubicBezTo>
                <a:lnTo>
                  <a:pt x="123028" y="738153"/>
                </a:lnTo>
                <a:cubicBezTo>
                  <a:pt x="55082" y="738153"/>
                  <a:pt x="0" y="683071"/>
                  <a:pt x="0" y="615125"/>
                </a:cubicBezTo>
                <a:lnTo>
                  <a:pt x="0" y="1230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514" tIns="66514" rIns="66514" bIns="6651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b="0" kern="1200" smtClean="0">
                <a:latin typeface="+mj-ea"/>
                <a:ea typeface="+mj-ea"/>
              </a:rPr>
              <a:t>天地图</a:t>
            </a:r>
            <a:endParaRPr lang="zh-CN" altLang="en-US" sz="1200" b="0" kern="1200" dirty="0">
              <a:latin typeface="+mj-ea"/>
              <a:ea typeface="+mj-ea"/>
            </a:endParaRPr>
          </a:p>
        </p:txBody>
      </p:sp>
      <p:sp>
        <p:nvSpPr>
          <p:cNvPr id="12" name="任意多边形 11"/>
          <p:cNvSpPr/>
          <p:nvPr/>
        </p:nvSpPr>
        <p:spPr>
          <a:xfrm rot="5400000">
            <a:off x="2138323" y="3504059"/>
            <a:ext cx="5468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546873" y="0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任意多边形 12"/>
          <p:cNvSpPr/>
          <p:nvPr/>
        </p:nvSpPr>
        <p:spPr>
          <a:xfrm>
            <a:off x="2042683" y="3777495"/>
            <a:ext cx="738153" cy="738153"/>
          </a:xfrm>
          <a:custGeom>
            <a:avLst/>
            <a:gdLst>
              <a:gd name="connsiteX0" fmla="*/ 0 w 738153"/>
              <a:gd name="connsiteY0" fmla="*/ 123028 h 738153"/>
              <a:gd name="connsiteX1" fmla="*/ 123028 w 738153"/>
              <a:gd name="connsiteY1" fmla="*/ 0 h 738153"/>
              <a:gd name="connsiteX2" fmla="*/ 615125 w 738153"/>
              <a:gd name="connsiteY2" fmla="*/ 0 h 738153"/>
              <a:gd name="connsiteX3" fmla="*/ 738153 w 738153"/>
              <a:gd name="connsiteY3" fmla="*/ 123028 h 738153"/>
              <a:gd name="connsiteX4" fmla="*/ 738153 w 738153"/>
              <a:gd name="connsiteY4" fmla="*/ 615125 h 738153"/>
              <a:gd name="connsiteX5" fmla="*/ 615125 w 738153"/>
              <a:gd name="connsiteY5" fmla="*/ 738153 h 738153"/>
              <a:gd name="connsiteX6" fmla="*/ 123028 w 738153"/>
              <a:gd name="connsiteY6" fmla="*/ 738153 h 738153"/>
              <a:gd name="connsiteX7" fmla="*/ 0 w 738153"/>
              <a:gd name="connsiteY7" fmla="*/ 615125 h 738153"/>
              <a:gd name="connsiteX8" fmla="*/ 0 w 738153"/>
              <a:gd name="connsiteY8" fmla="*/ 123028 h 73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153" h="738153">
                <a:moveTo>
                  <a:pt x="0" y="123028"/>
                </a:moveTo>
                <a:cubicBezTo>
                  <a:pt x="0" y="55082"/>
                  <a:pt x="55082" y="0"/>
                  <a:pt x="123028" y="0"/>
                </a:cubicBezTo>
                <a:lnTo>
                  <a:pt x="615125" y="0"/>
                </a:lnTo>
                <a:cubicBezTo>
                  <a:pt x="683071" y="0"/>
                  <a:pt x="738153" y="55082"/>
                  <a:pt x="738153" y="123028"/>
                </a:cubicBezTo>
                <a:lnTo>
                  <a:pt x="738153" y="615125"/>
                </a:lnTo>
                <a:cubicBezTo>
                  <a:pt x="738153" y="683071"/>
                  <a:pt x="683071" y="738153"/>
                  <a:pt x="615125" y="738153"/>
                </a:cubicBezTo>
                <a:lnTo>
                  <a:pt x="123028" y="738153"/>
                </a:lnTo>
                <a:cubicBezTo>
                  <a:pt x="55082" y="738153"/>
                  <a:pt x="0" y="683071"/>
                  <a:pt x="0" y="615125"/>
                </a:cubicBezTo>
                <a:lnTo>
                  <a:pt x="0" y="1230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514" tIns="66514" rIns="66514" bIns="6651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b="0" kern="1200" smtClean="0">
                <a:latin typeface="+mj-ea"/>
                <a:ea typeface="+mj-ea"/>
              </a:rPr>
              <a:t>高德地图</a:t>
            </a:r>
            <a:endParaRPr lang="zh-CN" altLang="en-US" sz="1200" b="0" kern="1200" dirty="0">
              <a:latin typeface="+mj-ea"/>
              <a:ea typeface="+mj-ea"/>
            </a:endParaRPr>
          </a:p>
        </p:txBody>
      </p:sp>
      <p:sp>
        <p:nvSpPr>
          <p:cNvPr id="14" name="任意多边形 13"/>
          <p:cNvSpPr/>
          <p:nvPr/>
        </p:nvSpPr>
        <p:spPr>
          <a:xfrm rot="9000000">
            <a:off x="1483441" y="3098940"/>
            <a:ext cx="404558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404558" y="0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任意多边形 14"/>
          <p:cNvSpPr/>
          <p:nvPr/>
        </p:nvSpPr>
        <p:spPr>
          <a:xfrm>
            <a:off x="772387" y="3044090"/>
            <a:ext cx="738153" cy="738153"/>
          </a:xfrm>
          <a:custGeom>
            <a:avLst/>
            <a:gdLst>
              <a:gd name="connsiteX0" fmla="*/ 0 w 738153"/>
              <a:gd name="connsiteY0" fmla="*/ 123028 h 738153"/>
              <a:gd name="connsiteX1" fmla="*/ 123028 w 738153"/>
              <a:gd name="connsiteY1" fmla="*/ 0 h 738153"/>
              <a:gd name="connsiteX2" fmla="*/ 615125 w 738153"/>
              <a:gd name="connsiteY2" fmla="*/ 0 h 738153"/>
              <a:gd name="connsiteX3" fmla="*/ 738153 w 738153"/>
              <a:gd name="connsiteY3" fmla="*/ 123028 h 738153"/>
              <a:gd name="connsiteX4" fmla="*/ 738153 w 738153"/>
              <a:gd name="connsiteY4" fmla="*/ 615125 h 738153"/>
              <a:gd name="connsiteX5" fmla="*/ 615125 w 738153"/>
              <a:gd name="connsiteY5" fmla="*/ 738153 h 738153"/>
              <a:gd name="connsiteX6" fmla="*/ 123028 w 738153"/>
              <a:gd name="connsiteY6" fmla="*/ 738153 h 738153"/>
              <a:gd name="connsiteX7" fmla="*/ 0 w 738153"/>
              <a:gd name="connsiteY7" fmla="*/ 615125 h 738153"/>
              <a:gd name="connsiteX8" fmla="*/ 0 w 738153"/>
              <a:gd name="connsiteY8" fmla="*/ 123028 h 73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153" h="738153">
                <a:moveTo>
                  <a:pt x="0" y="123028"/>
                </a:moveTo>
                <a:cubicBezTo>
                  <a:pt x="0" y="55082"/>
                  <a:pt x="55082" y="0"/>
                  <a:pt x="123028" y="0"/>
                </a:cubicBezTo>
                <a:lnTo>
                  <a:pt x="615125" y="0"/>
                </a:lnTo>
                <a:cubicBezTo>
                  <a:pt x="683071" y="0"/>
                  <a:pt x="738153" y="55082"/>
                  <a:pt x="738153" y="123028"/>
                </a:cubicBezTo>
                <a:lnTo>
                  <a:pt x="738153" y="615125"/>
                </a:lnTo>
                <a:cubicBezTo>
                  <a:pt x="738153" y="683071"/>
                  <a:pt x="683071" y="738153"/>
                  <a:pt x="615125" y="738153"/>
                </a:cubicBezTo>
                <a:lnTo>
                  <a:pt x="123028" y="738153"/>
                </a:lnTo>
                <a:cubicBezTo>
                  <a:pt x="55082" y="738153"/>
                  <a:pt x="0" y="683071"/>
                  <a:pt x="0" y="615125"/>
                </a:cubicBezTo>
                <a:lnTo>
                  <a:pt x="0" y="1230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514" tIns="66514" rIns="66514" bIns="6651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b="0" kern="1200" dirty="0" smtClean="0">
                <a:latin typeface="+mj-ea"/>
                <a:ea typeface="+mj-ea"/>
              </a:rPr>
              <a:t>百度地图</a:t>
            </a:r>
            <a:endParaRPr lang="zh-CN" altLang="en-US" sz="1200" b="0" kern="1200" dirty="0">
              <a:latin typeface="+mj-ea"/>
              <a:ea typeface="+mj-ea"/>
            </a:endParaRPr>
          </a:p>
        </p:txBody>
      </p:sp>
      <p:sp>
        <p:nvSpPr>
          <p:cNvPr id="16" name="任意多边形 15"/>
          <p:cNvSpPr/>
          <p:nvPr/>
        </p:nvSpPr>
        <p:spPr>
          <a:xfrm rot="12600000">
            <a:off x="1483441" y="2260582"/>
            <a:ext cx="404558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404558" y="0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任意多边形 16"/>
          <p:cNvSpPr/>
          <p:nvPr/>
        </p:nvSpPr>
        <p:spPr>
          <a:xfrm>
            <a:off x="772387" y="1577279"/>
            <a:ext cx="738153" cy="738153"/>
          </a:xfrm>
          <a:custGeom>
            <a:avLst/>
            <a:gdLst>
              <a:gd name="connsiteX0" fmla="*/ 0 w 738153"/>
              <a:gd name="connsiteY0" fmla="*/ 123028 h 738153"/>
              <a:gd name="connsiteX1" fmla="*/ 123028 w 738153"/>
              <a:gd name="connsiteY1" fmla="*/ 0 h 738153"/>
              <a:gd name="connsiteX2" fmla="*/ 615125 w 738153"/>
              <a:gd name="connsiteY2" fmla="*/ 0 h 738153"/>
              <a:gd name="connsiteX3" fmla="*/ 738153 w 738153"/>
              <a:gd name="connsiteY3" fmla="*/ 123028 h 738153"/>
              <a:gd name="connsiteX4" fmla="*/ 738153 w 738153"/>
              <a:gd name="connsiteY4" fmla="*/ 615125 h 738153"/>
              <a:gd name="connsiteX5" fmla="*/ 615125 w 738153"/>
              <a:gd name="connsiteY5" fmla="*/ 738153 h 738153"/>
              <a:gd name="connsiteX6" fmla="*/ 123028 w 738153"/>
              <a:gd name="connsiteY6" fmla="*/ 738153 h 738153"/>
              <a:gd name="connsiteX7" fmla="*/ 0 w 738153"/>
              <a:gd name="connsiteY7" fmla="*/ 615125 h 738153"/>
              <a:gd name="connsiteX8" fmla="*/ 0 w 738153"/>
              <a:gd name="connsiteY8" fmla="*/ 123028 h 73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153" h="738153">
                <a:moveTo>
                  <a:pt x="0" y="123028"/>
                </a:moveTo>
                <a:cubicBezTo>
                  <a:pt x="0" y="55082"/>
                  <a:pt x="55082" y="0"/>
                  <a:pt x="123028" y="0"/>
                </a:cubicBezTo>
                <a:lnTo>
                  <a:pt x="615125" y="0"/>
                </a:lnTo>
                <a:cubicBezTo>
                  <a:pt x="683071" y="0"/>
                  <a:pt x="738153" y="55082"/>
                  <a:pt x="738153" y="123028"/>
                </a:cubicBezTo>
                <a:lnTo>
                  <a:pt x="738153" y="615125"/>
                </a:lnTo>
                <a:cubicBezTo>
                  <a:pt x="738153" y="683071"/>
                  <a:pt x="683071" y="738153"/>
                  <a:pt x="615125" y="738153"/>
                </a:cubicBezTo>
                <a:lnTo>
                  <a:pt x="123028" y="738153"/>
                </a:lnTo>
                <a:cubicBezTo>
                  <a:pt x="55082" y="738153"/>
                  <a:pt x="0" y="683071"/>
                  <a:pt x="0" y="615125"/>
                </a:cubicBezTo>
                <a:lnTo>
                  <a:pt x="0" y="1230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514" tIns="66514" rIns="66514" bIns="6651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b="0" kern="1200" dirty="0" smtClean="0">
                <a:latin typeface="+mj-ea"/>
                <a:ea typeface="+mj-ea"/>
              </a:rPr>
              <a:t>Google</a:t>
            </a:r>
            <a:r>
              <a:rPr lang="zh-CN" altLang="en-US" sz="1200" b="0" kern="1200" dirty="0" smtClean="0">
                <a:latin typeface="+mj-ea"/>
                <a:ea typeface="+mj-ea"/>
              </a:rPr>
              <a:t>地图</a:t>
            </a:r>
            <a:endParaRPr lang="zh-CN" altLang="en-US" sz="1200" b="0" kern="1200" dirty="0"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09730" y="1798246"/>
            <a:ext cx="3866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    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符合百度、火星、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wgs84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坐标系的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95%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的地图都可以对接，避免各项目现场因为地图服务的不同而导致地图引擎的变更，避免应用端的开发成本的增加。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97376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3" grpId="0" animBg="1"/>
      <p:bldP spid="15" grpId="0" animBg="1"/>
      <p:bldP spid="17" grpId="0" animBg="1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36179" y="127910"/>
            <a:ext cx="40735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关键特性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便捷的地图对接方式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324544" y="843558"/>
            <a:ext cx="5472608" cy="3672407"/>
          </a:xfrm>
          <a:prstGeom prst="rect">
            <a:avLst/>
          </a:prstGeom>
          <a:ln>
            <a:noFill/>
          </a:ln>
        </p:spPr>
      </p:sp>
      <p:sp>
        <p:nvSpPr>
          <p:cNvPr id="6" name="任意多边形 5"/>
          <p:cNvSpPr/>
          <p:nvPr/>
        </p:nvSpPr>
        <p:spPr>
          <a:xfrm>
            <a:off x="1906025" y="2174026"/>
            <a:ext cx="1011469" cy="1011469"/>
          </a:xfrm>
          <a:custGeom>
            <a:avLst/>
            <a:gdLst>
              <a:gd name="connsiteX0" fmla="*/ 0 w 1011469"/>
              <a:gd name="connsiteY0" fmla="*/ 505735 h 1011469"/>
              <a:gd name="connsiteX1" fmla="*/ 505735 w 1011469"/>
              <a:gd name="connsiteY1" fmla="*/ 0 h 1011469"/>
              <a:gd name="connsiteX2" fmla="*/ 1011470 w 1011469"/>
              <a:gd name="connsiteY2" fmla="*/ 505735 h 1011469"/>
              <a:gd name="connsiteX3" fmla="*/ 505735 w 1011469"/>
              <a:gd name="connsiteY3" fmla="*/ 1011470 h 1011469"/>
              <a:gd name="connsiteX4" fmla="*/ 0 w 1011469"/>
              <a:gd name="connsiteY4" fmla="*/ 505735 h 101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1469" h="1011469">
                <a:moveTo>
                  <a:pt x="0" y="505735"/>
                </a:moveTo>
                <a:cubicBezTo>
                  <a:pt x="0" y="226425"/>
                  <a:pt x="226425" y="0"/>
                  <a:pt x="505735" y="0"/>
                </a:cubicBezTo>
                <a:cubicBezTo>
                  <a:pt x="785045" y="0"/>
                  <a:pt x="1011470" y="226425"/>
                  <a:pt x="1011470" y="505735"/>
                </a:cubicBezTo>
                <a:cubicBezTo>
                  <a:pt x="1011470" y="785045"/>
                  <a:pt x="785045" y="1011470"/>
                  <a:pt x="505735" y="1011470"/>
                </a:cubicBezTo>
                <a:cubicBezTo>
                  <a:pt x="226425" y="1011470"/>
                  <a:pt x="0" y="785045"/>
                  <a:pt x="0" y="50573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746" tIns="155746" rIns="155746" bIns="155746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b="0" kern="1200" dirty="0" smtClean="0">
                <a:latin typeface="+mj-ea"/>
                <a:ea typeface="+mj-ea"/>
              </a:rPr>
              <a:t>NPGIS Server</a:t>
            </a:r>
          </a:p>
        </p:txBody>
      </p:sp>
      <p:sp>
        <p:nvSpPr>
          <p:cNvPr id="7" name="任意多边形 6"/>
          <p:cNvSpPr/>
          <p:nvPr/>
        </p:nvSpPr>
        <p:spPr>
          <a:xfrm rot="16200000">
            <a:off x="2259309" y="2004942"/>
            <a:ext cx="304901" cy="33268"/>
          </a:xfrm>
          <a:custGeom>
            <a:avLst/>
            <a:gdLst>
              <a:gd name="connsiteX0" fmla="*/ 0 w 304901"/>
              <a:gd name="connsiteY0" fmla="*/ 16634 h 33268"/>
              <a:gd name="connsiteX1" fmla="*/ 304901 w 304901"/>
              <a:gd name="connsiteY1" fmla="*/ 16634 h 3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901" h="33268">
                <a:moveTo>
                  <a:pt x="0" y="16634"/>
                </a:moveTo>
                <a:lnTo>
                  <a:pt x="304901" y="16634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7528" tIns="9012" rIns="157528" bIns="901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b="1" kern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1906025" y="857656"/>
            <a:ext cx="1011469" cy="1011469"/>
          </a:xfrm>
          <a:custGeom>
            <a:avLst/>
            <a:gdLst>
              <a:gd name="connsiteX0" fmla="*/ 0 w 1011469"/>
              <a:gd name="connsiteY0" fmla="*/ 505735 h 1011469"/>
              <a:gd name="connsiteX1" fmla="*/ 505735 w 1011469"/>
              <a:gd name="connsiteY1" fmla="*/ 0 h 1011469"/>
              <a:gd name="connsiteX2" fmla="*/ 1011470 w 1011469"/>
              <a:gd name="connsiteY2" fmla="*/ 505735 h 1011469"/>
              <a:gd name="connsiteX3" fmla="*/ 505735 w 1011469"/>
              <a:gd name="connsiteY3" fmla="*/ 1011470 h 1011469"/>
              <a:gd name="connsiteX4" fmla="*/ 0 w 1011469"/>
              <a:gd name="connsiteY4" fmla="*/ 505735 h 101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1469" h="1011469">
                <a:moveTo>
                  <a:pt x="0" y="505735"/>
                </a:moveTo>
                <a:cubicBezTo>
                  <a:pt x="0" y="226425"/>
                  <a:pt x="226425" y="0"/>
                  <a:pt x="505735" y="0"/>
                </a:cubicBezTo>
                <a:cubicBezTo>
                  <a:pt x="785045" y="0"/>
                  <a:pt x="1011470" y="226425"/>
                  <a:pt x="1011470" y="505735"/>
                </a:cubicBezTo>
                <a:cubicBezTo>
                  <a:pt x="1011470" y="785045"/>
                  <a:pt x="785045" y="1011470"/>
                  <a:pt x="505735" y="1011470"/>
                </a:cubicBezTo>
                <a:cubicBezTo>
                  <a:pt x="226425" y="1011470"/>
                  <a:pt x="0" y="785045"/>
                  <a:pt x="0" y="50573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746" tIns="155746" rIns="155746" bIns="155746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b="0" kern="1200" dirty="0" err="1" smtClean="0">
                <a:latin typeface="+mj-ea"/>
                <a:ea typeface="+mj-ea"/>
              </a:rPr>
              <a:t>ArcGis</a:t>
            </a:r>
            <a:endParaRPr lang="zh-CN" altLang="en-US" sz="1200" b="0" kern="1200" dirty="0">
              <a:latin typeface="+mj-ea"/>
              <a:ea typeface="+mj-ea"/>
            </a:endParaRPr>
          </a:p>
        </p:txBody>
      </p:sp>
      <p:sp>
        <p:nvSpPr>
          <p:cNvPr id="12" name="任意多边形 11"/>
          <p:cNvSpPr/>
          <p:nvPr/>
        </p:nvSpPr>
        <p:spPr>
          <a:xfrm rot="19800000">
            <a:off x="2829314" y="2334034"/>
            <a:ext cx="304901" cy="33268"/>
          </a:xfrm>
          <a:custGeom>
            <a:avLst/>
            <a:gdLst>
              <a:gd name="connsiteX0" fmla="*/ 0 w 304901"/>
              <a:gd name="connsiteY0" fmla="*/ 16634 h 33268"/>
              <a:gd name="connsiteX1" fmla="*/ 304901 w 304901"/>
              <a:gd name="connsiteY1" fmla="*/ 16634 h 3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901" h="33268">
                <a:moveTo>
                  <a:pt x="0" y="16634"/>
                </a:moveTo>
                <a:lnTo>
                  <a:pt x="304901" y="16634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7527" tIns="9012" rIns="157528" bIns="9010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b="1" kern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3046035" y="1515841"/>
            <a:ext cx="1011469" cy="1011469"/>
          </a:xfrm>
          <a:custGeom>
            <a:avLst/>
            <a:gdLst>
              <a:gd name="connsiteX0" fmla="*/ 0 w 1011469"/>
              <a:gd name="connsiteY0" fmla="*/ 505735 h 1011469"/>
              <a:gd name="connsiteX1" fmla="*/ 505735 w 1011469"/>
              <a:gd name="connsiteY1" fmla="*/ 0 h 1011469"/>
              <a:gd name="connsiteX2" fmla="*/ 1011470 w 1011469"/>
              <a:gd name="connsiteY2" fmla="*/ 505735 h 1011469"/>
              <a:gd name="connsiteX3" fmla="*/ 505735 w 1011469"/>
              <a:gd name="connsiteY3" fmla="*/ 1011470 h 1011469"/>
              <a:gd name="connsiteX4" fmla="*/ 0 w 1011469"/>
              <a:gd name="connsiteY4" fmla="*/ 505735 h 101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1469" h="1011469">
                <a:moveTo>
                  <a:pt x="0" y="505735"/>
                </a:moveTo>
                <a:cubicBezTo>
                  <a:pt x="0" y="226425"/>
                  <a:pt x="226425" y="0"/>
                  <a:pt x="505735" y="0"/>
                </a:cubicBezTo>
                <a:cubicBezTo>
                  <a:pt x="785045" y="0"/>
                  <a:pt x="1011470" y="226425"/>
                  <a:pt x="1011470" y="505735"/>
                </a:cubicBezTo>
                <a:cubicBezTo>
                  <a:pt x="1011470" y="785045"/>
                  <a:pt x="785045" y="1011470"/>
                  <a:pt x="505735" y="1011470"/>
                </a:cubicBezTo>
                <a:cubicBezTo>
                  <a:pt x="226425" y="1011470"/>
                  <a:pt x="0" y="785045"/>
                  <a:pt x="0" y="50573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746" tIns="155746" rIns="155746" bIns="155746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b="0" kern="1200" smtClean="0">
                <a:latin typeface="+mj-ea"/>
                <a:ea typeface="+mj-ea"/>
              </a:rPr>
              <a:t>PGIS</a:t>
            </a:r>
            <a:endParaRPr lang="zh-CN" altLang="en-US" sz="1200" b="0" kern="1200" dirty="0">
              <a:latin typeface="+mj-ea"/>
              <a:ea typeface="+mj-ea"/>
            </a:endParaRPr>
          </a:p>
        </p:txBody>
      </p:sp>
      <p:sp>
        <p:nvSpPr>
          <p:cNvPr id="14" name="任意多边形 13"/>
          <p:cNvSpPr/>
          <p:nvPr/>
        </p:nvSpPr>
        <p:spPr>
          <a:xfrm rot="1800000">
            <a:off x="2829314" y="2992219"/>
            <a:ext cx="304901" cy="33268"/>
          </a:xfrm>
          <a:custGeom>
            <a:avLst/>
            <a:gdLst>
              <a:gd name="connsiteX0" fmla="*/ 0 w 304901"/>
              <a:gd name="connsiteY0" fmla="*/ 16634 h 33268"/>
              <a:gd name="connsiteX1" fmla="*/ 304901 w 304901"/>
              <a:gd name="connsiteY1" fmla="*/ 16634 h 3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901" h="33268">
                <a:moveTo>
                  <a:pt x="0" y="16634"/>
                </a:moveTo>
                <a:lnTo>
                  <a:pt x="304901" y="16634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7528" tIns="9011" rIns="157527" bIns="901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b="1" kern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3046035" y="2832212"/>
            <a:ext cx="1011469" cy="1011469"/>
          </a:xfrm>
          <a:custGeom>
            <a:avLst/>
            <a:gdLst>
              <a:gd name="connsiteX0" fmla="*/ 0 w 1011469"/>
              <a:gd name="connsiteY0" fmla="*/ 505735 h 1011469"/>
              <a:gd name="connsiteX1" fmla="*/ 505735 w 1011469"/>
              <a:gd name="connsiteY1" fmla="*/ 0 h 1011469"/>
              <a:gd name="connsiteX2" fmla="*/ 1011470 w 1011469"/>
              <a:gd name="connsiteY2" fmla="*/ 505735 h 1011469"/>
              <a:gd name="connsiteX3" fmla="*/ 505735 w 1011469"/>
              <a:gd name="connsiteY3" fmla="*/ 1011470 h 1011469"/>
              <a:gd name="connsiteX4" fmla="*/ 0 w 1011469"/>
              <a:gd name="connsiteY4" fmla="*/ 505735 h 101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1469" h="1011469">
                <a:moveTo>
                  <a:pt x="0" y="505735"/>
                </a:moveTo>
                <a:cubicBezTo>
                  <a:pt x="0" y="226425"/>
                  <a:pt x="226425" y="0"/>
                  <a:pt x="505735" y="0"/>
                </a:cubicBezTo>
                <a:cubicBezTo>
                  <a:pt x="785045" y="0"/>
                  <a:pt x="1011470" y="226425"/>
                  <a:pt x="1011470" y="505735"/>
                </a:cubicBezTo>
                <a:cubicBezTo>
                  <a:pt x="1011470" y="785045"/>
                  <a:pt x="785045" y="1011470"/>
                  <a:pt x="505735" y="1011470"/>
                </a:cubicBezTo>
                <a:cubicBezTo>
                  <a:pt x="226425" y="1011470"/>
                  <a:pt x="0" y="785045"/>
                  <a:pt x="0" y="50573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746" tIns="155746" rIns="155746" bIns="155746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b="0" kern="1200" smtClean="0">
                <a:latin typeface="+mj-ea"/>
                <a:ea typeface="+mj-ea"/>
              </a:rPr>
              <a:t>天地图</a:t>
            </a:r>
            <a:endParaRPr lang="zh-CN" altLang="en-US" sz="1200" b="0" kern="1200" dirty="0">
              <a:latin typeface="+mj-ea"/>
              <a:ea typeface="+mj-ea"/>
            </a:endParaRPr>
          </a:p>
        </p:txBody>
      </p:sp>
      <p:sp>
        <p:nvSpPr>
          <p:cNvPr id="16" name="任意多边形 15"/>
          <p:cNvSpPr/>
          <p:nvPr/>
        </p:nvSpPr>
        <p:spPr>
          <a:xfrm rot="5400000">
            <a:off x="2259309" y="3321312"/>
            <a:ext cx="304901" cy="33268"/>
          </a:xfrm>
          <a:custGeom>
            <a:avLst/>
            <a:gdLst>
              <a:gd name="connsiteX0" fmla="*/ 0 w 304901"/>
              <a:gd name="connsiteY0" fmla="*/ 16634 h 33268"/>
              <a:gd name="connsiteX1" fmla="*/ 304901 w 304901"/>
              <a:gd name="connsiteY1" fmla="*/ 16634 h 3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901" h="33268">
                <a:moveTo>
                  <a:pt x="0" y="16634"/>
                </a:moveTo>
                <a:lnTo>
                  <a:pt x="304901" y="16634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7528" tIns="9011" rIns="157528" bIns="901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b="1" kern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1906025" y="3490397"/>
            <a:ext cx="1011469" cy="1011469"/>
          </a:xfrm>
          <a:custGeom>
            <a:avLst/>
            <a:gdLst>
              <a:gd name="connsiteX0" fmla="*/ 0 w 1011469"/>
              <a:gd name="connsiteY0" fmla="*/ 505735 h 1011469"/>
              <a:gd name="connsiteX1" fmla="*/ 505735 w 1011469"/>
              <a:gd name="connsiteY1" fmla="*/ 0 h 1011469"/>
              <a:gd name="connsiteX2" fmla="*/ 1011470 w 1011469"/>
              <a:gd name="connsiteY2" fmla="*/ 505735 h 1011469"/>
              <a:gd name="connsiteX3" fmla="*/ 505735 w 1011469"/>
              <a:gd name="connsiteY3" fmla="*/ 1011470 h 1011469"/>
              <a:gd name="connsiteX4" fmla="*/ 0 w 1011469"/>
              <a:gd name="connsiteY4" fmla="*/ 505735 h 101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1469" h="1011469">
                <a:moveTo>
                  <a:pt x="0" y="505735"/>
                </a:moveTo>
                <a:cubicBezTo>
                  <a:pt x="0" y="226425"/>
                  <a:pt x="226425" y="0"/>
                  <a:pt x="505735" y="0"/>
                </a:cubicBezTo>
                <a:cubicBezTo>
                  <a:pt x="785045" y="0"/>
                  <a:pt x="1011470" y="226425"/>
                  <a:pt x="1011470" y="505735"/>
                </a:cubicBezTo>
                <a:cubicBezTo>
                  <a:pt x="1011470" y="785045"/>
                  <a:pt x="785045" y="1011470"/>
                  <a:pt x="505735" y="1011470"/>
                </a:cubicBezTo>
                <a:cubicBezTo>
                  <a:pt x="226425" y="1011470"/>
                  <a:pt x="0" y="785045"/>
                  <a:pt x="0" y="50573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746" tIns="155746" rIns="155746" bIns="155746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b="0" kern="1200" smtClean="0">
                <a:latin typeface="+mj-ea"/>
                <a:ea typeface="+mj-ea"/>
              </a:rPr>
              <a:t>高德地图</a:t>
            </a:r>
            <a:endParaRPr lang="zh-CN" altLang="en-US" sz="1200" b="0" kern="1200" dirty="0">
              <a:latin typeface="+mj-ea"/>
              <a:ea typeface="+mj-ea"/>
            </a:endParaRPr>
          </a:p>
        </p:txBody>
      </p:sp>
      <p:sp>
        <p:nvSpPr>
          <p:cNvPr id="19" name="任意多边形 18"/>
          <p:cNvSpPr/>
          <p:nvPr/>
        </p:nvSpPr>
        <p:spPr>
          <a:xfrm rot="19800000">
            <a:off x="1689304" y="2992218"/>
            <a:ext cx="304901" cy="33269"/>
          </a:xfrm>
          <a:custGeom>
            <a:avLst/>
            <a:gdLst>
              <a:gd name="connsiteX0" fmla="*/ 0 w 304901"/>
              <a:gd name="connsiteY0" fmla="*/ 16634 h 33268"/>
              <a:gd name="connsiteX1" fmla="*/ 304901 w 304901"/>
              <a:gd name="connsiteY1" fmla="*/ 16634 h 3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901" h="33268">
                <a:moveTo>
                  <a:pt x="304901" y="16634"/>
                </a:moveTo>
                <a:lnTo>
                  <a:pt x="0" y="16634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7527" tIns="9013" rIns="157528" bIns="9010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20" name="任意多边形 19"/>
          <p:cNvSpPr/>
          <p:nvPr/>
        </p:nvSpPr>
        <p:spPr>
          <a:xfrm>
            <a:off x="766015" y="2832212"/>
            <a:ext cx="1011469" cy="1011469"/>
          </a:xfrm>
          <a:custGeom>
            <a:avLst/>
            <a:gdLst>
              <a:gd name="connsiteX0" fmla="*/ 0 w 1011469"/>
              <a:gd name="connsiteY0" fmla="*/ 505735 h 1011469"/>
              <a:gd name="connsiteX1" fmla="*/ 505735 w 1011469"/>
              <a:gd name="connsiteY1" fmla="*/ 0 h 1011469"/>
              <a:gd name="connsiteX2" fmla="*/ 1011470 w 1011469"/>
              <a:gd name="connsiteY2" fmla="*/ 505735 h 1011469"/>
              <a:gd name="connsiteX3" fmla="*/ 505735 w 1011469"/>
              <a:gd name="connsiteY3" fmla="*/ 1011470 h 1011469"/>
              <a:gd name="connsiteX4" fmla="*/ 0 w 1011469"/>
              <a:gd name="connsiteY4" fmla="*/ 505735 h 101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1469" h="1011469">
                <a:moveTo>
                  <a:pt x="0" y="505735"/>
                </a:moveTo>
                <a:cubicBezTo>
                  <a:pt x="0" y="226425"/>
                  <a:pt x="226425" y="0"/>
                  <a:pt x="505735" y="0"/>
                </a:cubicBezTo>
                <a:cubicBezTo>
                  <a:pt x="785045" y="0"/>
                  <a:pt x="1011470" y="226425"/>
                  <a:pt x="1011470" y="505735"/>
                </a:cubicBezTo>
                <a:cubicBezTo>
                  <a:pt x="1011470" y="785045"/>
                  <a:pt x="785045" y="1011470"/>
                  <a:pt x="505735" y="1011470"/>
                </a:cubicBezTo>
                <a:cubicBezTo>
                  <a:pt x="226425" y="1011470"/>
                  <a:pt x="0" y="785045"/>
                  <a:pt x="0" y="50573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746" tIns="155746" rIns="155746" bIns="155746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b="0" kern="1200" dirty="0" smtClean="0">
                <a:latin typeface="+mj-ea"/>
                <a:ea typeface="+mj-ea"/>
              </a:rPr>
              <a:t>百度地图</a:t>
            </a:r>
            <a:endParaRPr lang="zh-CN" altLang="en-US" sz="1200" b="0" kern="1200" dirty="0">
              <a:latin typeface="+mj-ea"/>
              <a:ea typeface="+mj-ea"/>
            </a:endParaRPr>
          </a:p>
        </p:txBody>
      </p:sp>
      <p:sp>
        <p:nvSpPr>
          <p:cNvPr id="23" name="任意多边形 22"/>
          <p:cNvSpPr/>
          <p:nvPr/>
        </p:nvSpPr>
        <p:spPr>
          <a:xfrm rot="1800000">
            <a:off x="1689304" y="2334033"/>
            <a:ext cx="304901" cy="33269"/>
          </a:xfrm>
          <a:custGeom>
            <a:avLst/>
            <a:gdLst>
              <a:gd name="connsiteX0" fmla="*/ 0 w 304901"/>
              <a:gd name="connsiteY0" fmla="*/ 16634 h 33268"/>
              <a:gd name="connsiteX1" fmla="*/ 304901 w 304901"/>
              <a:gd name="connsiteY1" fmla="*/ 16634 h 3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901" h="33268">
                <a:moveTo>
                  <a:pt x="304901" y="16634"/>
                </a:moveTo>
                <a:lnTo>
                  <a:pt x="0" y="16634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7528" tIns="9012" rIns="157527" bIns="901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28" name="任意多边形 27"/>
          <p:cNvSpPr/>
          <p:nvPr/>
        </p:nvSpPr>
        <p:spPr>
          <a:xfrm>
            <a:off x="766015" y="1515841"/>
            <a:ext cx="1011469" cy="1011469"/>
          </a:xfrm>
          <a:custGeom>
            <a:avLst/>
            <a:gdLst>
              <a:gd name="connsiteX0" fmla="*/ 0 w 1011469"/>
              <a:gd name="connsiteY0" fmla="*/ 505735 h 1011469"/>
              <a:gd name="connsiteX1" fmla="*/ 505735 w 1011469"/>
              <a:gd name="connsiteY1" fmla="*/ 0 h 1011469"/>
              <a:gd name="connsiteX2" fmla="*/ 1011470 w 1011469"/>
              <a:gd name="connsiteY2" fmla="*/ 505735 h 1011469"/>
              <a:gd name="connsiteX3" fmla="*/ 505735 w 1011469"/>
              <a:gd name="connsiteY3" fmla="*/ 1011470 h 1011469"/>
              <a:gd name="connsiteX4" fmla="*/ 0 w 1011469"/>
              <a:gd name="connsiteY4" fmla="*/ 505735 h 101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1469" h="1011469">
                <a:moveTo>
                  <a:pt x="0" y="505735"/>
                </a:moveTo>
                <a:cubicBezTo>
                  <a:pt x="0" y="226425"/>
                  <a:pt x="226425" y="0"/>
                  <a:pt x="505735" y="0"/>
                </a:cubicBezTo>
                <a:cubicBezTo>
                  <a:pt x="785045" y="0"/>
                  <a:pt x="1011470" y="226425"/>
                  <a:pt x="1011470" y="505735"/>
                </a:cubicBezTo>
                <a:cubicBezTo>
                  <a:pt x="1011470" y="785045"/>
                  <a:pt x="785045" y="1011470"/>
                  <a:pt x="505735" y="1011470"/>
                </a:cubicBezTo>
                <a:cubicBezTo>
                  <a:pt x="226425" y="1011470"/>
                  <a:pt x="0" y="785045"/>
                  <a:pt x="0" y="50573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746" tIns="155746" rIns="155746" bIns="155746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b="0" kern="1200" dirty="0" smtClean="0">
                <a:latin typeface="+mj-ea"/>
                <a:ea typeface="+mj-ea"/>
              </a:rPr>
              <a:t>Google</a:t>
            </a:r>
            <a:r>
              <a:rPr lang="zh-CN" altLang="en-US" sz="1200" b="0" kern="1200" dirty="0" smtClean="0">
                <a:latin typeface="+mj-ea"/>
                <a:ea typeface="+mj-ea"/>
              </a:rPr>
              <a:t>地图</a:t>
            </a:r>
            <a:endParaRPr lang="zh-CN" altLang="en-US" sz="1200" b="0" kern="1200" dirty="0">
              <a:latin typeface="+mj-ea"/>
              <a:ea typeface="+mj-ea"/>
            </a:endParaRPr>
          </a:p>
        </p:txBody>
      </p:sp>
      <p:cxnSp>
        <p:nvCxnSpPr>
          <p:cNvPr id="4" name="直接箭头连接符 3"/>
          <p:cNvCxnSpPr>
            <a:endCxn id="21" idx="1"/>
          </p:cNvCxnSpPr>
          <p:nvPr/>
        </p:nvCxnSpPr>
        <p:spPr>
          <a:xfrm flipV="1">
            <a:off x="2843808" y="2706583"/>
            <a:ext cx="2016224" cy="9183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折角形 7"/>
          <p:cNvSpPr/>
          <p:nvPr/>
        </p:nvSpPr>
        <p:spPr>
          <a:xfrm>
            <a:off x="6300192" y="2393028"/>
            <a:ext cx="627110" cy="627110"/>
          </a:xfrm>
          <a:prstGeom prst="foldedCorne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6" descr="D:\公司资料 1015 马娴\图片素材\设计素材\png图标\png\512 px\33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659" y="2479808"/>
            <a:ext cx="471916" cy="4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/>
          <p:cNvCxnSpPr/>
          <p:nvPr/>
        </p:nvCxnSpPr>
        <p:spPr>
          <a:xfrm>
            <a:off x="4283968" y="843558"/>
            <a:ext cx="0" cy="3672408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487142" y="2706583"/>
            <a:ext cx="803295" cy="0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折角形 20"/>
          <p:cNvSpPr/>
          <p:nvPr/>
        </p:nvSpPr>
        <p:spPr>
          <a:xfrm>
            <a:off x="4860032" y="2393028"/>
            <a:ext cx="627110" cy="627110"/>
          </a:xfrm>
          <a:prstGeom prst="foldedCorne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 smtClean="0">
                <a:solidFill>
                  <a:schemeClr val="bg1">
                    <a:lumMod val="75000"/>
                  </a:schemeClr>
                </a:solidFill>
              </a:rPr>
              <a:t>Json</a:t>
            </a:r>
            <a:endParaRPr lang="zh-CN" alt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折角形 23"/>
          <p:cNvSpPr/>
          <p:nvPr/>
        </p:nvSpPr>
        <p:spPr>
          <a:xfrm>
            <a:off x="7740352" y="2393028"/>
            <a:ext cx="627110" cy="627110"/>
          </a:xfrm>
          <a:prstGeom prst="foldedCorne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15" descr="D:\公司资料 1015 马娴\图片素材\设计素材\png图标\png\512 px\75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724" y="2532400"/>
            <a:ext cx="358307" cy="35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接箭头连接符 25"/>
          <p:cNvCxnSpPr/>
          <p:nvPr/>
        </p:nvCxnSpPr>
        <p:spPr>
          <a:xfrm>
            <a:off x="6927302" y="2679762"/>
            <a:ext cx="803295" cy="0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74560" y="3076624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mapConfig.json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47308" y="1975941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DK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01273" y="3076624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Map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27984" y="3795886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现在：现场不需关注具体的参数信息即可对接地图，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无门槛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74560" y="1131590"/>
            <a:ext cx="4698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以前：配置参数多，门槛高，要有一定功底才能配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86743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3" grpId="0" animBg="1"/>
      <p:bldP spid="28" grpId="0" animBg="1"/>
      <p:bldP spid="8" grpId="0" animBg="1"/>
      <p:bldP spid="21" grpId="0" animBg="1"/>
      <p:bldP spid="24" grpId="0" animBg="1"/>
      <p:bldP spid="22" grpId="0"/>
      <p:bldP spid="29" grpId="0"/>
      <p:bldP spid="30" grpId="0"/>
      <p:bldP spid="27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36179" y="127910"/>
            <a:ext cx="381707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关键特性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服务部署的快捷性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7" name="图示 36"/>
          <p:cNvGraphicFramePr/>
          <p:nvPr>
            <p:extLst>
              <p:ext uri="{D42A27DB-BD31-4B8C-83A1-F6EECF244321}">
                <p14:modId xmlns:p14="http://schemas.microsoft.com/office/powerpoint/2010/main" val="1463787166"/>
              </p:ext>
            </p:extLst>
          </p:nvPr>
        </p:nvGraphicFramePr>
        <p:xfrm>
          <a:off x="-324544" y="843558"/>
          <a:ext cx="5472608" cy="3672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直接连接符 9"/>
          <p:cNvCxnSpPr/>
          <p:nvPr/>
        </p:nvCxnSpPr>
        <p:spPr>
          <a:xfrm>
            <a:off x="4716016" y="681908"/>
            <a:ext cx="0" cy="3834057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2843808" y="3210638"/>
            <a:ext cx="2232248" cy="9184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74" name="Picture 2" descr="images64PX  PNG 图标下载"/>
          <p:cNvPicPr>
            <a:picLocks noChangeAspect="1" noChangeArrowheads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236" y="14615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e settings64PX  PNG 图标下载"/>
          <p:cNvPicPr>
            <a:picLocks noChangeAspect="1" noChangeArrowheads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875244"/>
            <a:ext cx="609600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dicated hosting server64PX PNG ICO 图标下载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96" y="294191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箭头连接符 12"/>
          <p:cNvCxnSpPr>
            <a:stCxn id="3076" idx="3"/>
            <a:endCxn id="3078" idx="1"/>
          </p:cNvCxnSpPr>
          <p:nvPr/>
        </p:nvCxnSpPr>
        <p:spPr>
          <a:xfrm flipV="1">
            <a:off x="5685656" y="3246719"/>
            <a:ext cx="1093540" cy="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network server64PX PNG ICO 图标下载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403" y="14615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肘形连接符 14"/>
          <p:cNvCxnSpPr>
            <a:endCxn id="3074" idx="1"/>
          </p:cNvCxnSpPr>
          <p:nvPr/>
        </p:nvCxnSpPr>
        <p:spPr>
          <a:xfrm flipV="1">
            <a:off x="3059832" y="1766364"/>
            <a:ext cx="2012404" cy="589363"/>
          </a:xfrm>
          <a:prstGeom prst="bentConnector3">
            <a:avLst>
              <a:gd name="adj1" fmla="val 63253"/>
            </a:avLst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3074" idx="2"/>
          </p:cNvCxnSpPr>
          <p:nvPr/>
        </p:nvCxnSpPr>
        <p:spPr>
          <a:xfrm rot="5400000">
            <a:off x="3968141" y="1162857"/>
            <a:ext cx="500588" cy="231720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079594" y="1543097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nginx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139236" y="3062053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NPGIS Server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5702399" y="1768887"/>
            <a:ext cx="1101849" cy="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995917" y="119409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普通图片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39072" y="364236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紧缩文件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线形标注 1 47"/>
          <p:cNvSpPr/>
          <p:nvPr/>
        </p:nvSpPr>
        <p:spPr>
          <a:xfrm>
            <a:off x="5039072" y="681908"/>
            <a:ext cx="3885331" cy="501149"/>
          </a:xfrm>
          <a:prstGeom prst="borderCallout1">
            <a:avLst>
              <a:gd name="adj1" fmla="val 105181"/>
              <a:gd name="adj2" fmla="val 49380"/>
              <a:gd name="adj3" fmla="val 215927"/>
              <a:gd name="adj4" fmla="val 31058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城市级地图切片部署时间大概为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4~5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小时</a:t>
            </a:r>
          </a:p>
        </p:txBody>
      </p:sp>
      <p:sp>
        <p:nvSpPr>
          <p:cNvPr id="57" name="线形标注 1 56"/>
          <p:cNvSpPr/>
          <p:nvPr/>
        </p:nvSpPr>
        <p:spPr>
          <a:xfrm>
            <a:off x="5148064" y="4011911"/>
            <a:ext cx="3776339" cy="432047"/>
          </a:xfrm>
          <a:prstGeom prst="borderCallout1">
            <a:avLst>
              <a:gd name="adj1" fmla="val -5943"/>
              <a:gd name="adj2" fmla="val 50479"/>
              <a:gd name="adj3" fmla="val -175092"/>
              <a:gd name="adj4" fmla="val 27369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城市级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地图紧凑文件部署时间大概为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20~30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分钟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16228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>
        <p:bldAsOne/>
      </p:bldGraphic>
      <p:bldP spid="44" grpId="0"/>
      <p:bldP spid="49" grpId="0"/>
      <p:bldP spid="46" grpId="0"/>
      <p:bldP spid="53" grpId="0"/>
      <p:bldP spid="48" grpId="0" animBg="1"/>
      <p:bldP spid="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36179" y="127910"/>
            <a:ext cx="381707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关键特性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坐标系的自动匹配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2965511864"/>
              </p:ext>
            </p:extLst>
          </p:nvPr>
        </p:nvGraphicFramePr>
        <p:xfrm>
          <a:off x="1907704" y="411511"/>
          <a:ext cx="5472608" cy="3456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map96PX PNG 图标下载"/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805087"/>
            <a:ext cx="91440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p96PX PNG 图标下载"/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789088"/>
            <a:ext cx="91440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接箭头连接符 15"/>
          <p:cNvCxnSpPr>
            <a:stCxn id="4098" idx="3"/>
          </p:cNvCxnSpPr>
          <p:nvPr/>
        </p:nvCxnSpPr>
        <p:spPr>
          <a:xfrm>
            <a:off x="2246040" y="1295625"/>
            <a:ext cx="1533872" cy="0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5" idx="1"/>
          </p:cNvCxnSpPr>
          <p:nvPr/>
        </p:nvCxnSpPr>
        <p:spPr>
          <a:xfrm>
            <a:off x="5508104" y="1279626"/>
            <a:ext cx="1656184" cy="0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27225" y="1110349"/>
            <a:ext cx="904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WGS84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78688" y="1126348"/>
            <a:ext cx="904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WGS84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8328" y="4002618"/>
            <a:ext cx="872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自动匹配底图坐标系，无需针对不同地图服务来转换业务数据的坐标，减少运维成本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9803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22" grpId="0"/>
      <p:bldP spid="24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36179" y="127910"/>
            <a:ext cx="552132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关键特性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——NPGIS2 </a:t>
            </a: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扩展组件应用的便捷性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08520" y="915566"/>
            <a:ext cx="5040560" cy="3487435"/>
          </a:xfrm>
          <a:prstGeom prst="rect">
            <a:avLst/>
          </a:prstGeom>
          <a:ln>
            <a:noFill/>
          </a:ln>
        </p:spPr>
      </p:sp>
      <p:sp>
        <p:nvSpPr>
          <p:cNvPr id="6" name="任意多边形 5"/>
          <p:cNvSpPr/>
          <p:nvPr/>
        </p:nvSpPr>
        <p:spPr>
          <a:xfrm>
            <a:off x="1444541" y="1692065"/>
            <a:ext cx="1934436" cy="1934436"/>
          </a:xfrm>
          <a:custGeom>
            <a:avLst/>
            <a:gdLst>
              <a:gd name="connsiteX0" fmla="*/ 0 w 1934436"/>
              <a:gd name="connsiteY0" fmla="*/ 967218 h 1934436"/>
              <a:gd name="connsiteX1" fmla="*/ 967218 w 1934436"/>
              <a:gd name="connsiteY1" fmla="*/ 0 h 1934436"/>
              <a:gd name="connsiteX2" fmla="*/ 1934436 w 1934436"/>
              <a:gd name="connsiteY2" fmla="*/ 967218 h 1934436"/>
              <a:gd name="connsiteX3" fmla="*/ 967218 w 1934436"/>
              <a:gd name="connsiteY3" fmla="*/ 1934436 h 1934436"/>
              <a:gd name="connsiteX4" fmla="*/ 0 w 1934436"/>
              <a:gd name="connsiteY4" fmla="*/ 967218 h 193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4436" h="1934436">
                <a:moveTo>
                  <a:pt x="0" y="967218"/>
                </a:moveTo>
                <a:cubicBezTo>
                  <a:pt x="0" y="433038"/>
                  <a:pt x="433038" y="0"/>
                  <a:pt x="967218" y="0"/>
                </a:cubicBezTo>
                <a:cubicBezTo>
                  <a:pt x="1501398" y="0"/>
                  <a:pt x="1934436" y="433038"/>
                  <a:pt x="1934436" y="967218"/>
                </a:cubicBezTo>
                <a:cubicBezTo>
                  <a:pt x="1934436" y="1501398"/>
                  <a:pt x="1501398" y="1934436"/>
                  <a:pt x="967218" y="1934436"/>
                </a:cubicBezTo>
                <a:cubicBezTo>
                  <a:pt x="433038" y="1934436"/>
                  <a:pt x="0" y="1501398"/>
                  <a:pt x="0" y="96721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97262" tIns="297262" rIns="297262" bIns="297262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1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NPGIS2 </a:t>
            </a:r>
            <a:r>
              <a:rPr lang="zh-CN" altLang="en-US" sz="11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扩展包</a:t>
            </a:r>
            <a:endParaRPr lang="en-US" altLang="zh-CN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1928150" y="915911"/>
            <a:ext cx="967218" cy="967218"/>
          </a:xfrm>
          <a:custGeom>
            <a:avLst/>
            <a:gdLst>
              <a:gd name="connsiteX0" fmla="*/ 0 w 967218"/>
              <a:gd name="connsiteY0" fmla="*/ 483609 h 967218"/>
              <a:gd name="connsiteX1" fmla="*/ 483609 w 967218"/>
              <a:gd name="connsiteY1" fmla="*/ 0 h 967218"/>
              <a:gd name="connsiteX2" fmla="*/ 967218 w 967218"/>
              <a:gd name="connsiteY2" fmla="*/ 483609 h 967218"/>
              <a:gd name="connsiteX3" fmla="*/ 483609 w 967218"/>
              <a:gd name="connsiteY3" fmla="*/ 967218 h 967218"/>
              <a:gd name="connsiteX4" fmla="*/ 0 w 967218"/>
              <a:gd name="connsiteY4" fmla="*/ 483609 h 96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218" h="967218">
                <a:moveTo>
                  <a:pt x="0" y="483609"/>
                </a:moveTo>
                <a:cubicBezTo>
                  <a:pt x="0" y="216519"/>
                  <a:pt x="216519" y="0"/>
                  <a:pt x="483609" y="0"/>
                </a:cubicBezTo>
                <a:cubicBezTo>
                  <a:pt x="750699" y="0"/>
                  <a:pt x="967218" y="216519"/>
                  <a:pt x="967218" y="483609"/>
                </a:cubicBezTo>
                <a:cubicBezTo>
                  <a:pt x="967218" y="750699"/>
                  <a:pt x="750699" y="967218"/>
                  <a:pt x="483609" y="967218"/>
                </a:cubicBezTo>
                <a:cubicBezTo>
                  <a:pt x="216519" y="967218"/>
                  <a:pt x="0" y="750699"/>
                  <a:pt x="0" y="48360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155616" tIns="155616" rIns="155616" bIns="155616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1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一键式地图初始化、图层切换</a:t>
            </a:r>
            <a:endParaRPr lang="zh-CN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3019137" y="1545792"/>
            <a:ext cx="967218" cy="967218"/>
          </a:xfrm>
          <a:custGeom>
            <a:avLst/>
            <a:gdLst>
              <a:gd name="connsiteX0" fmla="*/ 0 w 967218"/>
              <a:gd name="connsiteY0" fmla="*/ 483609 h 967218"/>
              <a:gd name="connsiteX1" fmla="*/ 483609 w 967218"/>
              <a:gd name="connsiteY1" fmla="*/ 0 h 967218"/>
              <a:gd name="connsiteX2" fmla="*/ 967218 w 967218"/>
              <a:gd name="connsiteY2" fmla="*/ 483609 h 967218"/>
              <a:gd name="connsiteX3" fmla="*/ 483609 w 967218"/>
              <a:gd name="connsiteY3" fmla="*/ 967218 h 967218"/>
              <a:gd name="connsiteX4" fmla="*/ 0 w 967218"/>
              <a:gd name="connsiteY4" fmla="*/ 483609 h 96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218" h="967218">
                <a:moveTo>
                  <a:pt x="0" y="483609"/>
                </a:moveTo>
                <a:cubicBezTo>
                  <a:pt x="0" y="216519"/>
                  <a:pt x="216519" y="0"/>
                  <a:pt x="483609" y="0"/>
                </a:cubicBezTo>
                <a:cubicBezTo>
                  <a:pt x="750699" y="0"/>
                  <a:pt x="967218" y="216519"/>
                  <a:pt x="967218" y="483609"/>
                </a:cubicBezTo>
                <a:cubicBezTo>
                  <a:pt x="967218" y="750699"/>
                  <a:pt x="750699" y="967218"/>
                  <a:pt x="483609" y="967218"/>
                </a:cubicBezTo>
                <a:cubicBezTo>
                  <a:pt x="216519" y="967218"/>
                  <a:pt x="0" y="750699"/>
                  <a:pt x="0" y="48360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155616" tIns="155616" rIns="155616" bIns="155616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1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一键式的绘制、量算、圆搜索调用</a:t>
            </a:r>
            <a:endParaRPr lang="zh-CN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3019137" y="2805555"/>
            <a:ext cx="967218" cy="967218"/>
          </a:xfrm>
          <a:custGeom>
            <a:avLst/>
            <a:gdLst>
              <a:gd name="connsiteX0" fmla="*/ 0 w 967218"/>
              <a:gd name="connsiteY0" fmla="*/ 483609 h 967218"/>
              <a:gd name="connsiteX1" fmla="*/ 483609 w 967218"/>
              <a:gd name="connsiteY1" fmla="*/ 0 h 967218"/>
              <a:gd name="connsiteX2" fmla="*/ 967218 w 967218"/>
              <a:gd name="connsiteY2" fmla="*/ 483609 h 967218"/>
              <a:gd name="connsiteX3" fmla="*/ 483609 w 967218"/>
              <a:gd name="connsiteY3" fmla="*/ 967218 h 967218"/>
              <a:gd name="connsiteX4" fmla="*/ 0 w 967218"/>
              <a:gd name="connsiteY4" fmla="*/ 483609 h 96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218" h="967218">
                <a:moveTo>
                  <a:pt x="0" y="483609"/>
                </a:moveTo>
                <a:cubicBezTo>
                  <a:pt x="0" y="216519"/>
                  <a:pt x="216519" y="0"/>
                  <a:pt x="483609" y="0"/>
                </a:cubicBezTo>
                <a:cubicBezTo>
                  <a:pt x="750699" y="0"/>
                  <a:pt x="967218" y="216519"/>
                  <a:pt x="967218" y="483609"/>
                </a:cubicBezTo>
                <a:cubicBezTo>
                  <a:pt x="967218" y="750699"/>
                  <a:pt x="750699" y="967218"/>
                  <a:pt x="483609" y="967218"/>
                </a:cubicBezTo>
                <a:cubicBezTo>
                  <a:pt x="216519" y="967218"/>
                  <a:pt x="0" y="750699"/>
                  <a:pt x="0" y="48360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155616" tIns="155616" rIns="155616" bIns="155616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1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一键式路径规划路径点拖拽</a:t>
            </a:r>
            <a:endParaRPr lang="zh-CN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1928150" y="3435437"/>
            <a:ext cx="967218" cy="967218"/>
          </a:xfrm>
          <a:custGeom>
            <a:avLst/>
            <a:gdLst>
              <a:gd name="connsiteX0" fmla="*/ 0 w 967218"/>
              <a:gd name="connsiteY0" fmla="*/ 483609 h 967218"/>
              <a:gd name="connsiteX1" fmla="*/ 483609 w 967218"/>
              <a:gd name="connsiteY1" fmla="*/ 0 h 967218"/>
              <a:gd name="connsiteX2" fmla="*/ 967218 w 967218"/>
              <a:gd name="connsiteY2" fmla="*/ 483609 h 967218"/>
              <a:gd name="connsiteX3" fmla="*/ 483609 w 967218"/>
              <a:gd name="connsiteY3" fmla="*/ 967218 h 967218"/>
              <a:gd name="connsiteX4" fmla="*/ 0 w 967218"/>
              <a:gd name="connsiteY4" fmla="*/ 483609 h 96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218" h="967218">
                <a:moveTo>
                  <a:pt x="0" y="483609"/>
                </a:moveTo>
                <a:cubicBezTo>
                  <a:pt x="0" y="216519"/>
                  <a:pt x="216519" y="0"/>
                  <a:pt x="483609" y="0"/>
                </a:cubicBezTo>
                <a:cubicBezTo>
                  <a:pt x="750699" y="0"/>
                  <a:pt x="967218" y="216519"/>
                  <a:pt x="967218" y="483609"/>
                </a:cubicBezTo>
                <a:cubicBezTo>
                  <a:pt x="967218" y="750699"/>
                  <a:pt x="750699" y="967218"/>
                  <a:pt x="483609" y="967218"/>
                </a:cubicBezTo>
                <a:cubicBezTo>
                  <a:pt x="216519" y="967218"/>
                  <a:pt x="0" y="750699"/>
                  <a:pt x="0" y="48360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155616" tIns="155616" rIns="155616" bIns="155616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1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一键式的服务查询</a:t>
            </a:r>
            <a:endParaRPr lang="zh-CN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837164" y="2805555"/>
            <a:ext cx="967218" cy="967218"/>
          </a:xfrm>
          <a:custGeom>
            <a:avLst/>
            <a:gdLst>
              <a:gd name="connsiteX0" fmla="*/ 0 w 967218"/>
              <a:gd name="connsiteY0" fmla="*/ 483609 h 967218"/>
              <a:gd name="connsiteX1" fmla="*/ 483609 w 967218"/>
              <a:gd name="connsiteY1" fmla="*/ 0 h 967218"/>
              <a:gd name="connsiteX2" fmla="*/ 967218 w 967218"/>
              <a:gd name="connsiteY2" fmla="*/ 483609 h 967218"/>
              <a:gd name="connsiteX3" fmla="*/ 483609 w 967218"/>
              <a:gd name="connsiteY3" fmla="*/ 967218 h 967218"/>
              <a:gd name="connsiteX4" fmla="*/ 0 w 967218"/>
              <a:gd name="connsiteY4" fmla="*/ 483609 h 96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218" h="967218">
                <a:moveTo>
                  <a:pt x="0" y="483609"/>
                </a:moveTo>
                <a:cubicBezTo>
                  <a:pt x="0" y="216519"/>
                  <a:pt x="216519" y="0"/>
                  <a:pt x="483609" y="0"/>
                </a:cubicBezTo>
                <a:cubicBezTo>
                  <a:pt x="750699" y="0"/>
                  <a:pt x="967218" y="216519"/>
                  <a:pt x="967218" y="483609"/>
                </a:cubicBezTo>
                <a:cubicBezTo>
                  <a:pt x="967218" y="750699"/>
                  <a:pt x="750699" y="967218"/>
                  <a:pt x="483609" y="967218"/>
                </a:cubicBezTo>
                <a:cubicBezTo>
                  <a:pt x="216519" y="967218"/>
                  <a:pt x="0" y="750699"/>
                  <a:pt x="0" y="48360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155616" tIns="155616" rIns="155616" bIns="155616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1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一键式的地图标注</a:t>
            </a:r>
            <a:endParaRPr lang="zh-CN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837164" y="1545792"/>
            <a:ext cx="967218" cy="967218"/>
          </a:xfrm>
          <a:custGeom>
            <a:avLst/>
            <a:gdLst>
              <a:gd name="connsiteX0" fmla="*/ 0 w 967218"/>
              <a:gd name="connsiteY0" fmla="*/ 483609 h 967218"/>
              <a:gd name="connsiteX1" fmla="*/ 483609 w 967218"/>
              <a:gd name="connsiteY1" fmla="*/ 0 h 967218"/>
              <a:gd name="connsiteX2" fmla="*/ 967218 w 967218"/>
              <a:gd name="connsiteY2" fmla="*/ 483609 h 967218"/>
              <a:gd name="connsiteX3" fmla="*/ 483609 w 967218"/>
              <a:gd name="connsiteY3" fmla="*/ 967218 h 967218"/>
              <a:gd name="connsiteX4" fmla="*/ 0 w 967218"/>
              <a:gd name="connsiteY4" fmla="*/ 483609 h 96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218" h="967218">
                <a:moveTo>
                  <a:pt x="0" y="483609"/>
                </a:moveTo>
                <a:cubicBezTo>
                  <a:pt x="0" y="216519"/>
                  <a:pt x="216519" y="0"/>
                  <a:pt x="483609" y="0"/>
                </a:cubicBezTo>
                <a:cubicBezTo>
                  <a:pt x="750699" y="0"/>
                  <a:pt x="967218" y="216519"/>
                  <a:pt x="967218" y="483609"/>
                </a:cubicBezTo>
                <a:cubicBezTo>
                  <a:pt x="967218" y="750699"/>
                  <a:pt x="750699" y="967218"/>
                  <a:pt x="483609" y="967218"/>
                </a:cubicBezTo>
                <a:cubicBezTo>
                  <a:pt x="216519" y="967218"/>
                  <a:pt x="0" y="750699"/>
                  <a:pt x="0" y="48360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155616" tIns="155616" rIns="155616" bIns="155616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1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一键式的几何对象生成与转换</a:t>
            </a:r>
            <a:endParaRPr lang="zh-CN" altLang="en-US" sz="1100" kern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流程图: 过程 3"/>
          <p:cNvSpPr/>
          <p:nvPr/>
        </p:nvSpPr>
        <p:spPr>
          <a:xfrm>
            <a:off x="5004048" y="1347614"/>
            <a:ext cx="3384376" cy="576064"/>
          </a:xfrm>
          <a:prstGeom prst="flowChartProcess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latin typeface="+mj-ea"/>
                <a:ea typeface="+mj-ea"/>
              </a:rPr>
              <a:t>1</a:t>
            </a:r>
            <a:r>
              <a:rPr lang="zh-CN" altLang="en-US" sz="1600" dirty="0" smtClean="0">
                <a:latin typeface="+mj-ea"/>
                <a:ea typeface="+mj-ea"/>
              </a:rPr>
              <a:t>、减少应用开发人员对地图开发的要求，降低开发成本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29" name="流程图: 过程 28"/>
          <p:cNvSpPr/>
          <p:nvPr/>
        </p:nvSpPr>
        <p:spPr>
          <a:xfrm>
            <a:off x="4999459" y="2355726"/>
            <a:ext cx="3384376" cy="576064"/>
          </a:xfrm>
          <a:prstGeom prst="flowChartProcess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latin typeface="+mj-ea"/>
                <a:ea typeface="+mj-ea"/>
              </a:rPr>
              <a:t>2</a:t>
            </a:r>
            <a:r>
              <a:rPr lang="zh-CN" altLang="en-US" sz="1600" dirty="0" smtClean="0">
                <a:latin typeface="+mj-ea"/>
                <a:ea typeface="+mj-ea"/>
              </a:rPr>
              <a:t>、减少业务端代码量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30" name="流程图: 过程 29"/>
          <p:cNvSpPr/>
          <p:nvPr/>
        </p:nvSpPr>
        <p:spPr>
          <a:xfrm>
            <a:off x="5004048" y="3291830"/>
            <a:ext cx="3384376" cy="576064"/>
          </a:xfrm>
          <a:prstGeom prst="flowChartProcess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latin typeface="+mj-ea"/>
                <a:ea typeface="+mj-ea"/>
              </a:rPr>
              <a:t>3</a:t>
            </a:r>
            <a:r>
              <a:rPr lang="zh-CN" altLang="en-US" sz="1600" dirty="0" smtClean="0">
                <a:latin typeface="+mj-ea"/>
                <a:ea typeface="+mj-ea"/>
              </a:rPr>
              <a:t>、降低业务应用的维护成本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4499992" y="1491630"/>
            <a:ext cx="360040" cy="288032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燕尾形 30"/>
          <p:cNvSpPr/>
          <p:nvPr/>
        </p:nvSpPr>
        <p:spPr>
          <a:xfrm>
            <a:off x="4499992" y="2499742"/>
            <a:ext cx="360040" cy="288032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燕尾形 31"/>
          <p:cNvSpPr/>
          <p:nvPr/>
        </p:nvSpPr>
        <p:spPr>
          <a:xfrm>
            <a:off x="4499992" y="3435846"/>
            <a:ext cx="360040" cy="288032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983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4" grpId="0" animBg="1"/>
      <p:bldP spid="29" grpId="0" animBg="1"/>
      <p:bldP spid="30" grpId="0" animBg="1"/>
      <p:bldP spid="5" grpId="0" animBg="1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6179" y="127910"/>
            <a:ext cx="40527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关键特性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多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点聚合性能的高效性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357256230"/>
              </p:ext>
            </p:extLst>
          </p:nvPr>
        </p:nvGraphicFramePr>
        <p:xfrm>
          <a:off x="736179" y="681908"/>
          <a:ext cx="7724253" cy="3618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6720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20342" y="2285459"/>
            <a:ext cx="6523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03.NPGIS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地图在项目上的应用</a:t>
            </a:r>
          </a:p>
        </p:txBody>
      </p:sp>
    </p:spTree>
    <p:extLst>
      <p:ext uri="{BB962C8B-B14F-4D97-AF65-F5344CB8AC3E}">
        <p14:creationId xmlns:p14="http://schemas.microsoft.com/office/powerpoint/2010/main" val="350722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36179" y="123478"/>
            <a:ext cx="2219134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项目应用（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PVA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55" y="623103"/>
            <a:ext cx="7634361" cy="4234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623104"/>
            <a:ext cx="7704856" cy="4265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623102"/>
            <a:ext cx="7576208" cy="423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5" y="623105"/>
            <a:ext cx="7219996" cy="4234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097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72000" y="1640870"/>
            <a:ext cx="42484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01.NPGIS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产生的背景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02.NPGIS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地图解决方案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及关键特性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03.NPGIS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在项目中的应用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04.NPGIS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后续规划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162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9654" y="123478"/>
            <a:ext cx="2249334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项目应用（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PVD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pic>
        <p:nvPicPr>
          <p:cNvPr id="5" name="Picture 1" descr="C:\Users\Administrator\Documents\Tencent Files\694056037\Image\C2C\ZHU{73H~2XYJY1I[`(W2GS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99543"/>
            <a:ext cx="7560840" cy="418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dministrator\Documents\Tencent Files\694056037\Image\C2C\`33YOF_N8RKE%]10Q$K8YP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9543"/>
            <a:ext cx="7560840" cy="421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dministrator\Documents\Tencent Files\694056037\Image\C2C\Q12}FTK4AW1SD2@G[XOF@(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81" y="691293"/>
            <a:ext cx="7474943" cy="418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Administrator\Documents\Tencent Files\694056037\Image\C2C\4Y}924KYNTV{FZPR7_BJN7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99543"/>
            <a:ext cx="7534583" cy="418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Administrator\Documents\Tencent Files\694056037\Image\C2C\23)IE5SLE4PNZ9)Z4N6}TXY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699543"/>
            <a:ext cx="7543012" cy="418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Administrator\Documents\Tencent Files\694056037\Image\C2C\}E{4)CFWBRH]9(2TO[%AZ)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99543"/>
            <a:ext cx="7566106" cy="421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242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9654" y="123478"/>
            <a:ext cx="4288353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项目应用（智能交通指挥中心平台）</a:t>
            </a:r>
          </a:p>
        </p:txBody>
      </p:sp>
      <p:pic>
        <p:nvPicPr>
          <p:cNvPr id="5" name="Picture 1" descr="C:\Users\Administrator\Documents\Tencent Files\694056037\Image\C2C\KIAO~X`{NK~{A5)G8XFI]J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627535"/>
            <a:ext cx="8352928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dministrator\Documents\Tencent Files\694056037\Image\C2C\UKQTYTOQ_9IP9LF{{JP7W}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35174"/>
            <a:ext cx="8351177" cy="424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dministrator\Documents\Tencent Files\694056037\Image\C2C\P}9D8NXR)4`RJ6@JD6GFH}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27534"/>
            <a:ext cx="8355322" cy="425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Administrator\Documents\Tencent Files\694056037\Image\C2C\_~~]IZ37IMP[{F0B)`LMJ)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35174"/>
            <a:ext cx="8247299" cy="416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Administrator\Documents\Tencent Files\694056037\Image\C2C\8Z(AD4B95AVQ7T}LCLQ4$@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35175"/>
            <a:ext cx="7848872" cy="40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Administrator\Documents\Tencent Files\694056037\Image\C2C\R~{ZOQA]HFV0})7OE(TB7HU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23102"/>
            <a:ext cx="7812360" cy="425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422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29654" y="123478"/>
            <a:ext cx="2127505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项目应用（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ICP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pic>
        <p:nvPicPr>
          <p:cNvPr id="17" name="Picture 1" descr="C:\Users\Administrator\Documents\Tencent Files\694056037\Image\C2C\9M3[FTJZHUR04Y9DQNT}L2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84" y="699542"/>
            <a:ext cx="7979940" cy="419266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Administrator\Documents\Tencent Files\694056037\Image\C2C\R$ZZ9OID$PD9YSK[3WW@Y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62" y="699542"/>
            <a:ext cx="6822666" cy="416279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Administrator\Documents\Tencent Files\694056037\Image\C2C\6AA5PW]RVAMQU2V[G(7R([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58" y="699542"/>
            <a:ext cx="7471790" cy="416279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3249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29654" y="123478"/>
            <a:ext cx="2236510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项目应用（人脸）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19" y="623102"/>
            <a:ext cx="7419665" cy="4228971"/>
          </a:xfrm>
          <a:prstGeom prst="rect">
            <a:avLst/>
          </a:prstGeom>
          <a:noFill/>
          <a:ln w="9525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6656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29654" y="123478"/>
            <a:ext cx="3592650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项目应用（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TSA-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时空分析仪）</a:t>
            </a:r>
          </a:p>
        </p:txBody>
      </p:sp>
      <p:pic>
        <p:nvPicPr>
          <p:cNvPr id="10" name="Picture 2" descr="C:\Users\Administrator\Desktop\11\11\关联案件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46609"/>
            <a:ext cx="7424000" cy="41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dministrator\Desktop\11\11\画线【调整线的种类，粗细，颜色】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46610"/>
            <a:ext cx="7424000" cy="41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Administrator\Desktop\11\11\添加人车物案发现场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6" y="648758"/>
            <a:ext cx="7424000" cy="41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Administrator\Desktop\11\11\添加摄像头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77863"/>
            <a:ext cx="7424000" cy="41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:\Users\Administrator\Desktop\11\11\添加文本【调整字体，大小，颜色】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48758"/>
            <a:ext cx="7424000" cy="41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378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20342" y="2285459"/>
            <a:ext cx="27334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04.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后续规划</a:t>
            </a:r>
          </a:p>
        </p:txBody>
      </p:sp>
    </p:spTree>
    <p:extLst>
      <p:ext uri="{BB962C8B-B14F-4D97-AF65-F5344CB8AC3E}">
        <p14:creationId xmlns:p14="http://schemas.microsoft.com/office/powerpoint/2010/main" val="335844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611560" y="123478"/>
            <a:ext cx="2063642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NPGIS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后续规划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656" y="843558"/>
            <a:ext cx="5472608" cy="3672407"/>
          </a:xfrm>
          <a:prstGeom prst="rect">
            <a:avLst/>
          </a:prstGeom>
          <a:ln>
            <a:noFill/>
          </a:ln>
        </p:spPr>
      </p:sp>
      <p:sp>
        <p:nvSpPr>
          <p:cNvPr id="4" name="空心弧 3"/>
          <p:cNvSpPr/>
          <p:nvPr/>
        </p:nvSpPr>
        <p:spPr>
          <a:xfrm>
            <a:off x="2699787" y="1296320"/>
            <a:ext cx="3024345" cy="3024345"/>
          </a:xfrm>
          <a:prstGeom prst="blockArc">
            <a:avLst>
              <a:gd name="adj1" fmla="val 11880000"/>
              <a:gd name="adj2" fmla="val 16200000"/>
              <a:gd name="adj3" fmla="val 4631"/>
            </a:avLst>
          </a:prstGeom>
        </p:spPr>
        <p:style>
          <a:lnRef idx="0">
            <a:schemeClr val="accent6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6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空心弧 4"/>
          <p:cNvSpPr/>
          <p:nvPr/>
        </p:nvSpPr>
        <p:spPr>
          <a:xfrm>
            <a:off x="2699787" y="1296320"/>
            <a:ext cx="3024345" cy="3024345"/>
          </a:xfrm>
          <a:prstGeom prst="blockArc">
            <a:avLst>
              <a:gd name="adj1" fmla="val 7560000"/>
              <a:gd name="adj2" fmla="val 11880000"/>
              <a:gd name="adj3" fmla="val 4631"/>
            </a:avLst>
          </a:prstGeom>
        </p:spPr>
        <p:style>
          <a:lnRef idx="0">
            <a:schemeClr val="accent6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6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空心弧 5"/>
          <p:cNvSpPr/>
          <p:nvPr/>
        </p:nvSpPr>
        <p:spPr>
          <a:xfrm>
            <a:off x="2699787" y="1296320"/>
            <a:ext cx="3024345" cy="3024345"/>
          </a:xfrm>
          <a:prstGeom prst="blockArc">
            <a:avLst>
              <a:gd name="adj1" fmla="val 3240000"/>
              <a:gd name="adj2" fmla="val 7560000"/>
              <a:gd name="adj3" fmla="val 4631"/>
            </a:avLst>
          </a:prstGeom>
        </p:spPr>
        <p:style>
          <a:lnRef idx="0">
            <a:schemeClr val="accent6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6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空心弧 6"/>
          <p:cNvSpPr/>
          <p:nvPr/>
        </p:nvSpPr>
        <p:spPr>
          <a:xfrm>
            <a:off x="2699787" y="1296320"/>
            <a:ext cx="3024345" cy="3024345"/>
          </a:xfrm>
          <a:prstGeom prst="blockArc">
            <a:avLst>
              <a:gd name="adj1" fmla="val 20520000"/>
              <a:gd name="adj2" fmla="val 3240000"/>
              <a:gd name="adj3" fmla="val 4631"/>
            </a:avLst>
          </a:prstGeom>
        </p:spPr>
        <p:style>
          <a:lnRef idx="0">
            <a:schemeClr val="accent6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6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空心弧 7"/>
          <p:cNvSpPr/>
          <p:nvPr/>
        </p:nvSpPr>
        <p:spPr>
          <a:xfrm>
            <a:off x="2699787" y="1296320"/>
            <a:ext cx="3024345" cy="3024345"/>
          </a:xfrm>
          <a:prstGeom prst="blockArc">
            <a:avLst>
              <a:gd name="adj1" fmla="val 16200000"/>
              <a:gd name="adj2" fmla="val 20520000"/>
              <a:gd name="adj3" fmla="val 4631"/>
            </a:avLst>
          </a:prstGeom>
        </p:spPr>
        <p:style>
          <a:lnRef idx="0">
            <a:schemeClr val="accent6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6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任意多边形 8"/>
          <p:cNvSpPr/>
          <p:nvPr/>
        </p:nvSpPr>
        <p:spPr>
          <a:xfrm>
            <a:off x="3517195" y="2113729"/>
            <a:ext cx="1389529" cy="1389529"/>
          </a:xfrm>
          <a:custGeom>
            <a:avLst/>
            <a:gdLst>
              <a:gd name="connsiteX0" fmla="*/ 0 w 1389529"/>
              <a:gd name="connsiteY0" fmla="*/ 694765 h 1389529"/>
              <a:gd name="connsiteX1" fmla="*/ 694765 w 1389529"/>
              <a:gd name="connsiteY1" fmla="*/ 0 h 1389529"/>
              <a:gd name="connsiteX2" fmla="*/ 1389530 w 1389529"/>
              <a:gd name="connsiteY2" fmla="*/ 694765 h 1389529"/>
              <a:gd name="connsiteX3" fmla="*/ 694765 w 1389529"/>
              <a:gd name="connsiteY3" fmla="*/ 1389530 h 1389529"/>
              <a:gd name="connsiteX4" fmla="*/ 0 w 1389529"/>
              <a:gd name="connsiteY4" fmla="*/ 694765 h 138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9529" h="1389529">
                <a:moveTo>
                  <a:pt x="0" y="694765"/>
                </a:moveTo>
                <a:cubicBezTo>
                  <a:pt x="0" y="311057"/>
                  <a:pt x="311057" y="0"/>
                  <a:pt x="694765" y="0"/>
                </a:cubicBezTo>
                <a:cubicBezTo>
                  <a:pt x="1078473" y="0"/>
                  <a:pt x="1389530" y="311057"/>
                  <a:pt x="1389530" y="694765"/>
                </a:cubicBezTo>
                <a:cubicBezTo>
                  <a:pt x="1389530" y="1078473"/>
                  <a:pt x="1078473" y="1389530"/>
                  <a:pt x="694765" y="1389530"/>
                </a:cubicBezTo>
                <a:cubicBezTo>
                  <a:pt x="311057" y="1389530"/>
                  <a:pt x="0" y="1078473"/>
                  <a:pt x="0" y="69476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8732" tIns="218732" rIns="218732" bIns="218732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b="0" kern="1200" dirty="0" smtClean="0">
                <a:latin typeface="+mj-ea"/>
                <a:ea typeface="+mj-ea"/>
              </a:rPr>
              <a:t>NPGIS</a:t>
            </a:r>
          </a:p>
        </p:txBody>
      </p:sp>
      <p:sp>
        <p:nvSpPr>
          <p:cNvPr id="10" name="任意多边形 9"/>
          <p:cNvSpPr/>
          <p:nvPr/>
        </p:nvSpPr>
        <p:spPr>
          <a:xfrm>
            <a:off x="3725624" y="845001"/>
            <a:ext cx="972670" cy="972670"/>
          </a:xfrm>
          <a:custGeom>
            <a:avLst/>
            <a:gdLst>
              <a:gd name="connsiteX0" fmla="*/ 0 w 972670"/>
              <a:gd name="connsiteY0" fmla="*/ 486335 h 972670"/>
              <a:gd name="connsiteX1" fmla="*/ 486335 w 972670"/>
              <a:gd name="connsiteY1" fmla="*/ 0 h 972670"/>
              <a:gd name="connsiteX2" fmla="*/ 972670 w 972670"/>
              <a:gd name="connsiteY2" fmla="*/ 486335 h 972670"/>
              <a:gd name="connsiteX3" fmla="*/ 486335 w 972670"/>
              <a:gd name="connsiteY3" fmla="*/ 972670 h 972670"/>
              <a:gd name="connsiteX4" fmla="*/ 0 w 972670"/>
              <a:gd name="connsiteY4" fmla="*/ 486335 h 97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670" h="972670">
                <a:moveTo>
                  <a:pt x="0" y="486335"/>
                </a:moveTo>
                <a:cubicBezTo>
                  <a:pt x="0" y="217740"/>
                  <a:pt x="217740" y="0"/>
                  <a:pt x="486335" y="0"/>
                </a:cubicBezTo>
                <a:cubicBezTo>
                  <a:pt x="754930" y="0"/>
                  <a:pt x="972670" y="217740"/>
                  <a:pt x="972670" y="486335"/>
                </a:cubicBezTo>
                <a:cubicBezTo>
                  <a:pt x="972670" y="754930"/>
                  <a:pt x="754930" y="972670"/>
                  <a:pt x="486335" y="972670"/>
                </a:cubicBezTo>
                <a:cubicBezTo>
                  <a:pt x="217740" y="972670"/>
                  <a:pt x="0" y="754930"/>
                  <a:pt x="0" y="48633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684" tIns="157684" rIns="157684" bIns="15768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b="0" kern="1200" dirty="0" err="1" smtClean="0">
                <a:latin typeface="+mj-ea"/>
                <a:ea typeface="+mj-ea"/>
              </a:rPr>
              <a:t>NPMap</a:t>
            </a:r>
            <a:r>
              <a:rPr lang="en-US" altLang="zh-CN" sz="1200" b="0" kern="1200" dirty="0" smtClean="0">
                <a:latin typeface="+mj-ea"/>
                <a:ea typeface="+mj-ea"/>
              </a:rPr>
              <a:t> 3D</a:t>
            </a:r>
            <a:endParaRPr lang="zh-CN" altLang="en-US" sz="1200" b="0" kern="1200" dirty="0">
              <a:latin typeface="+mj-ea"/>
              <a:ea typeface="+mj-ea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5130484" y="1865692"/>
            <a:ext cx="972670" cy="972670"/>
          </a:xfrm>
          <a:custGeom>
            <a:avLst/>
            <a:gdLst>
              <a:gd name="connsiteX0" fmla="*/ 0 w 972670"/>
              <a:gd name="connsiteY0" fmla="*/ 486335 h 972670"/>
              <a:gd name="connsiteX1" fmla="*/ 486335 w 972670"/>
              <a:gd name="connsiteY1" fmla="*/ 0 h 972670"/>
              <a:gd name="connsiteX2" fmla="*/ 972670 w 972670"/>
              <a:gd name="connsiteY2" fmla="*/ 486335 h 972670"/>
              <a:gd name="connsiteX3" fmla="*/ 486335 w 972670"/>
              <a:gd name="connsiteY3" fmla="*/ 972670 h 972670"/>
              <a:gd name="connsiteX4" fmla="*/ 0 w 972670"/>
              <a:gd name="connsiteY4" fmla="*/ 486335 h 97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670" h="972670">
                <a:moveTo>
                  <a:pt x="0" y="486335"/>
                </a:moveTo>
                <a:cubicBezTo>
                  <a:pt x="0" y="217740"/>
                  <a:pt x="217740" y="0"/>
                  <a:pt x="486335" y="0"/>
                </a:cubicBezTo>
                <a:cubicBezTo>
                  <a:pt x="754930" y="0"/>
                  <a:pt x="972670" y="217740"/>
                  <a:pt x="972670" y="486335"/>
                </a:cubicBezTo>
                <a:cubicBezTo>
                  <a:pt x="972670" y="754930"/>
                  <a:pt x="754930" y="972670"/>
                  <a:pt x="486335" y="972670"/>
                </a:cubicBezTo>
                <a:cubicBezTo>
                  <a:pt x="217740" y="972670"/>
                  <a:pt x="0" y="754930"/>
                  <a:pt x="0" y="48633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684" tIns="157684" rIns="157684" bIns="15768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b="0" kern="1200" dirty="0" smtClean="0">
                <a:latin typeface="+mj-ea"/>
                <a:ea typeface="+mj-ea"/>
              </a:rPr>
              <a:t>NPGIS</a:t>
            </a:r>
            <a:r>
              <a:rPr lang="zh-CN" altLang="en-US" sz="1200" b="0" kern="1200" dirty="0" smtClean="0">
                <a:latin typeface="+mj-ea"/>
                <a:ea typeface="+mj-ea"/>
              </a:rPr>
              <a:t>下载工具</a:t>
            </a:r>
            <a:endParaRPr lang="zh-CN" altLang="en-US" sz="1200" b="0" kern="1200" dirty="0">
              <a:latin typeface="+mj-ea"/>
              <a:ea typeface="+mj-ea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4593875" y="3517203"/>
            <a:ext cx="972670" cy="972670"/>
          </a:xfrm>
          <a:custGeom>
            <a:avLst/>
            <a:gdLst>
              <a:gd name="connsiteX0" fmla="*/ 0 w 972670"/>
              <a:gd name="connsiteY0" fmla="*/ 486335 h 972670"/>
              <a:gd name="connsiteX1" fmla="*/ 486335 w 972670"/>
              <a:gd name="connsiteY1" fmla="*/ 0 h 972670"/>
              <a:gd name="connsiteX2" fmla="*/ 972670 w 972670"/>
              <a:gd name="connsiteY2" fmla="*/ 486335 h 972670"/>
              <a:gd name="connsiteX3" fmla="*/ 486335 w 972670"/>
              <a:gd name="connsiteY3" fmla="*/ 972670 h 972670"/>
              <a:gd name="connsiteX4" fmla="*/ 0 w 972670"/>
              <a:gd name="connsiteY4" fmla="*/ 486335 h 97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670" h="972670">
                <a:moveTo>
                  <a:pt x="0" y="486335"/>
                </a:moveTo>
                <a:cubicBezTo>
                  <a:pt x="0" y="217740"/>
                  <a:pt x="217740" y="0"/>
                  <a:pt x="486335" y="0"/>
                </a:cubicBezTo>
                <a:cubicBezTo>
                  <a:pt x="754930" y="0"/>
                  <a:pt x="972670" y="217740"/>
                  <a:pt x="972670" y="486335"/>
                </a:cubicBezTo>
                <a:cubicBezTo>
                  <a:pt x="972670" y="754930"/>
                  <a:pt x="754930" y="972670"/>
                  <a:pt x="486335" y="972670"/>
                </a:cubicBezTo>
                <a:cubicBezTo>
                  <a:pt x="217740" y="972670"/>
                  <a:pt x="0" y="754930"/>
                  <a:pt x="0" y="48633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684" tIns="157684" rIns="157684" bIns="15768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b="0" kern="1200" dirty="0" smtClean="0">
                <a:latin typeface="+mj-ea"/>
                <a:ea typeface="+mj-ea"/>
              </a:rPr>
              <a:t>NPGIS JS SDK</a:t>
            </a:r>
            <a:endParaRPr lang="zh-CN" altLang="en-US" sz="1200" b="0" kern="1200" dirty="0">
              <a:latin typeface="+mj-ea"/>
              <a:ea typeface="+mj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2857373" y="3517203"/>
            <a:ext cx="972670" cy="972670"/>
          </a:xfrm>
          <a:custGeom>
            <a:avLst/>
            <a:gdLst>
              <a:gd name="connsiteX0" fmla="*/ 0 w 972670"/>
              <a:gd name="connsiteY0" fmla="*/ 486335 h 972670"/>
              <a:gd name="connsiteX1" fmla="*/ 486335 w 972670"/>
              <a:gd name="connsiteY1" fmla="*/ 0 h 972670"/>
              <a:gd name="connsiteX2" fmla="*/ 972670 w 972670"/>
              <a:gd name="connsiteY2" fmla="*/ 486335 h 972670"/>
              <a:gd name="connsiteX3" fmla="*/ 486335 w 972670"/>
              <a:gd name="connsiteY3" fmla="*/ 972670 h 972670"/>
              <a:gd name="connsiteX4" fmla="*/ 0 w 972670"/>
              <a:gd name="connsiteY4" fmla="*/ 486335 h 97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670" h="972670">
                <a:moveTo>
                  <a:pt x="0" y="486335"/>
                </a:moveTo>
                <a:cubicBezTo>
                  <a:pt x="0" y="217740"/>
                  <a:pt x="217740" y="0"/>
                  <a:pt x="486335" y="0"/>
                </a:cubicBezTo>
                <a:cubicBezTo>
                  <a:pt x="754930" y="0"/>
                  <a:pt x="972670" y="217740"/>
                  <a:pt x="972670" y="486335"/>
                </a:cubicBezTo>
                <a:cubicBezTo>
                  <a:pt x="972670" y="754930"/>
                  <a:pt x="754930" y="972670"/>
                  <a:pt x="486335" y="972670"/>
                </a:cubicBezTo>
                <a:cubicBezTo>
                  <a:pt x="217740" y="972670"/>
                  <a:pt x="0" y="754930"/>
                  <a:pt x="0" y="48633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684" tIns="157684" rIns="157684" bIns="15768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b="0" kern="1200" dirty="0" smtClean="0">
                <a:latin typeface="+mj-ea"/>
                <a:ea typeface="+mj-ea"/>
              </a:rPr>
              <a:t>NPGIS Server</a:t>
            </a:r>
            <a:endParaRPr lang="zh-CN" altLang="en-US" sz="1200" b="0" kern="1200" dirty="0">
              <a:latin typeface="+mj-ea"/>
              <a:ea typeface="+mj-ea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2320765" y="1865692"/>
            <a:ext cx="972670" cy="972670"/>
          </a:xfrm>
          <a:custGeom>
            <a:avLst/>
            <a:gdLst>
              <a:gd name="connsiteX0" fmla="*/ 0 w 972670"/>
              <a:gd name="connsiteY0" fmla="*/ 486335 h 972670"/>
              <a:gd name="connsiteX1" fmla="*/ 486335 w 972670"/>
              <a:gd name="connsiteY1" fmla="*/ 0 h 972670"/>
              <a:gd name="connsiteX2" fmla="*/ 972670 w 972670"/>
              <a:gd name="connsiteY2" fmla="*/ 486335 h 972670"/>
              <a:gd name="connsiteX3" fmla="*/ 486335 w 972670"/>
              <a:gd name="connsiteY3" fmla="*/ 972670 h 972670"/>
              <a:gd name="connsiteX4" fmla="*/ 0 w 972670"/>
              <a:gd name="connsiteY4" fmla="*/ 486335 h 97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670" h="972670">
                <a:moveTo>
                  <a:pt x="0" y="486335"/>
                </a:moveTo>
                <a:cubicBezTo>
                  <a:pt x="0" y="217740"/>
                  <a:pt x="217740" y="0"/>
                  <a:pt x="486335" y="0"/>
                </a:cubicBezTo>
                <a:cubicBezTo>
                  <a:pt x="754930" y="0"/>
                  <a:pt x="972670" y="217740"/>
                  <a:pt x="972670" y="486335"/>
                </a:cubicBezTo>
                <a:cubicBezTo>
                  <a:pt x="972670" y="754930"/>
                  <a:pt x="754930" y="972670"/>
                  <a:pt x="486335" y="972670"/>
                </a:cubicBezTo>
                <a:cubicBezTo>
                  <a:pt x="217740" y="972670"/>
                  <a:pt x="0" y="754930"/>
                  <a:pt x="0" y="48633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7684" tIns="157684" rIns="157684" bIns="15768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b="0" kern="1200" dirty="0" smtClean="0">
                <a:latin typeface="+mj-ea"/>
                <a:ea typeface="+mj-ea"/>
              </a:rPr>
              <a:t>NPGIS2</a:t>
            </a:r>
            <a:endParaRPr lang="zh-CN" altLang="en-US" sz="1200" b="0" kern="1200" dirty="0">
              <a:latin typeface="+mj-ea"/>
              <a:ea typeface="+mj-ea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4860032" y="606438"/>
            <a:ext cx="3024336" cy="778441"/>
            <a:chOff x="4860032" y="606438"/>
            <a:chExt cx="3024336" cy="778441"/>
          </a:xfrm>
        </p:grpSpPr>
        <p:sp>
          <p:nvSpPr>
            <p:cNvPr id="45" name="矩形 44"/>
            <p:cNvSpPr/>
            <p:nvPr/>
          </p:nvSpPr>
          <p:spPr>
            <a:xfrm>
              <a:off x="5796136" y="606438"/>
              <a:ext cx="2088232" cy="7784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常用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基本功能的实现、可以满足项目基本需要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4860032" y="606438"/>
              <a:ext cx="936104" cy="778441"/>
            </a:xfrm>
            <a:prstGeom prst="roundRect">
              <a:avLst>
                <a:gd name="adj" fmla="val 0"/>
              </a:avLst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4000" r="-14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51" name="组合 50"/>
          <p:cNvGrpSpPr/>
          <p:nvPr/>
        </p:nvGrpSpPr>
        <p:grpSpPr>
          <a:xfrm>
            <a:off x="308583" y="1007021"/>
            <a:ext cx="2535225" cy="844649"/>
            <a:chOff x="308583" y="1007021"/>
            <a:chExt cx="2535225" cy="844649"/>
          </a:xfrm>
        </p:grpSpPr>
        <p:sp>
          <p:nvSpPr>
            <p:cNvPr id="49" name="矩形 48"/>
            <p:cNvSpPr/>
            <p:nvPr/>
          </p:nvSpPr>
          <p:spPr>
            <a:xfrm>
              <a:off x="1231591" y="1007021"/>
              <a:ext cx="1612217" cy="84464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实现统计图功能、特效图功能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308583" y="1007021"/>
              <a:ext cx="923008" cy="833286"/>
            </a:xfrm>
            <a:prstGeom prst="roundRect">
              <a:avLst>
                <a:gd name="adj" fmla="val 0"/>
              </a:avLst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1000" b="-1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54" name="组合 53"/>
          <p:cNvGrpSpPr/>
          <p:nvPr/>
        </p:nvGrpSpPr>
        <p:grpSpPr>
          <a:xfrm>
            <a:off x="6156177" y="1923678"/>
            <a:ext cx="2664295" cy="792088"/>
            <a:chOff x="6156177" y="1923678"/>
            <a:chExt cx="2664295" cy="792088"/>
          </a:xfrm>
        </p:grpSpPr>
        <p:sp>
          <p:nvSpPr>
            <p:cNvPr id="46" name="矩形 45"/>
            <p:cNvSpPr/>
            <p:nvPr/>
          </p:nvSpPr>
          <p:spPr>
            <a:xfrm>
              <a:off x="7092280" y="1923678"/>
              <a:ext cx="1728192" cy="7920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百度风格化地图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下载、房屋面下载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6156177" y="1923678"/>
              <a:ext cx="892716" cy="792088"/>
            </a:xfrm>
            <a:prstGeom prst="roundRect">
              <a:avLst>
                <a:gd name="adj" fmla="val 0"/>
              </a:avLst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6000" b="-6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56" name="组合 55"/>
          <p:cNvGrpSpPr/>
          <p:nvPr/>
        </p:nvGrpSpPr>
        <p:grpSpPr>
          <a:xfrm>
            <a:off x="382302" y="3690090"/>
            <a:ext cx="2461505" cy="758805"/>
            <a:chOff x="382302" y="3690090"/>
            <a:chExt cx="2461505" cy="758805"/>
          </a:xfrm>
        </p:grpSpPr>
        <p:sp>
          <p:nvSpPr>
            <p:cNvPr id="48" name="矩形 47"/>
            <p:cNvSpPr/>
            <p:nvPr/>
          </p:nvSpPr>
          <p:spPr>
            <a:xfrm>
              <a:off x="1269762" y="3690090"/>
              <a:ext cx="1574045" cy="7588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实现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WMS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服务的发布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382302" y="3690091"/>
              <a:ext cx="877330" cy="758804"/>
            </a:xfrm>
            <a:prstGeom prst="roundRect">
              <a:avLst>
                <a:gd name="adj" fmla="val 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000" b="-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55" name="组合 54"/>
          <p:cNvGrpSpPr/>
          <p:nvPr/>
        </p:nvGrpSpPr>
        <p:grpSpPr>
          <a:xfrm>
            <a:off x="5810969" y="3690091"/>
            <a:ext cx="2793479" cy="758804"/>
            <a:chOff x="5810969" y="3690091"/>
            <a:chExt cx="2793479" cy="758804"/>
          </a:xfrm>
        </p:grpSpPr>
        <p:sp>
          <p:nvSpPr>
            <p:cNvPr id="47" name="矩形 46"/>
            <p:cNvSpPr/>
            <p:nvPr/>
          </p:nvSpPr>
          <p:spPr>
            <a:xfrm>
              <a:off x="6804248" y="3690091"/>
              <a:ext cx="1800200" cy="7588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事件机制重构、提高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地图交互性能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5810969" y="3690091"/>
              <a:ext cx="958211" cy="758803"/>
            </a:xfrm>
            <a:prstGeom prst="roundRect">
              <a:avLst>
                <a:gd name="adj" fmla="val 0"/>
              </a:avLst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5000" b="-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837318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2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20342" y="2285459"/>
            <a:ext cx="4676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01.NPGIS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产生的背景</a:t>
            </a:r>
          </a:p>
        </p:txBody>
      </p:sp>
    </p:spTree>
    <p:extLst>
      <p:ext uri="{BB962C8B-B14F-4D97-AF65-F5344CB8AC3E}">
        <p14:creationId xmlns:p14="http://schemas.microsoft.com/office/powerpoint/2010/main" val="62152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1609" y="145544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项目现场地图种类繁多</a:t>
            </a:r>
          </a:p>
        </p:txBody>
      </p:sp>
      <p:pic>
        <p:nvPicPr>
          <p:cNvPr id="6" name="Picture 2" descr="C:\Users\Administrator\Desktop\u=1429357529,762656124&amp;fm=15&amp;gp=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07695"/>
            <a:ext cx="1329777" cy="54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Administrator\Desktop\logo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774" y="907696"/>
            <a:ext cx="1147564" cy="54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Administrator\Desktop\index_03副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056" y="771550"/>
            <a:ext cx="1812280" cy="68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63688" y="1986080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Jokerman" pitchFamily="82" charset="0"/>
              </a:rPr>
              <a:t>WMTS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1545" y="1986079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Jokerman" pitchFamily="82" charset="0"/>
              </a:rPr>
              <a:t>WMS</a:t>
            </a:r>
          </a:p>
        </p:txBody>
      </p:sp>
      <p:pic>
        <p:nvPicPr>
          <p:cNvPr id="11" name="Picture 7" descr="google map96PX PNG 图标下载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482" y="1770056"/>
            <a:ext cx="760806" cy="76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g.hiphotos.bdimg.com/wisegame/pic/item/83fe9925bc315c6012a055df85b1cb13495477cc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22185"/>
            <a:ext cx="6858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3" descr="http://a.hiphotos.bdimg.com/wisegame/pic/item/d23533fa828ba61e98e3ea2f4934970a304e59a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656" y="2905417"/>
            <a:ext cx="6858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5" descr="http://c.hiphotos.baidu.com/baike/w%3D268%3Bg%3D0/sign=b07514cb938fa0ec7fc7630b1eac3ed3/4034970a304e251f476f3200a586c9177e3e53aa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51" y="2867317"/>
            <a:ext cx="740668" cy="7406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979712" y="3939902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如何用一种引擎解决所有地图服务的对接问题？</a:t>
            </a:r>
          </a:p>
        </p:txBody>
      </p:sp>
    </p:spTree>
    <p:extLst>
      <p:ext uri="{BB962C8B-B14F-4D97-AF65-F5344CB8AC3E}">
        <p14:creationId xmlns:p14="http://schemas.microsoft.com/office/powerpoint/2010/main" val="1324424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2993" y="127910"/>
            <a:ext cx="37753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特定的查询服务需求如何解决？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115616" y="987574"/>
            <a:ext cx="1152128" cy="11521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506266" y="987574"/>
            <a:ext cx="1152128" cy="1152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877866" y="987574"/>
            <a:ext cx="1152128" cy="1152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220891" y="987574"/>
            <a:ext cx="1152128" cy="11521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592491" y="987574"/>
            <a:ext cx="1152128" cy="11521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20917" y="140974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路径规划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55776" y="1409749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兴趣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点查询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95936" y="140974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+mj-ea"/>
                <a:ea typeface="+mj-ea"/>
              </a:rPr>
              <a:t>道路查询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45550" y="141646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路网查询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27381" y="1416460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逆地址查询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折角形 12"/>
          <p:cNvSpPr/>
          <p:nvPr/>
        </p:nvSpPr>
        <p:spPr>
          <a:xfrm>
            <a:off x="4129686" y="2918993"/>
            <a:ext cx="660869" cy="660869"/>
          </a:xfrm>
          <a:prstGeom prst="foldedCorne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912" y="3009068"/>
            <a:ext cx="448491" cy="448491"/>
          </a:xfrm>
          <a:prstGeom prst="rect">
            <a:avLst/>
          </a:prstGeom>
        </p:spPr>
      </p:pic>
      <p:cxnSp>
        <p:nvCxnSpPr>
          <p:cNvPr id="16" name="直接连接符 15"/>
          <p:cNvCxnSpPr>
            <a:stCxn id="3" idx="4"/>
            <a:endCxn id="13" idx="0"/>
          </p:cNvCxnSpPr>
          <p:nvPr/>
        </p:nvCxnSpPr>
        <p:spPr>
          <a:xfrm>
            <a:off x="1691680" y="2139702"/>
            <a:ext cx="2768441" cy="779291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4" idx="4"/>
            <a:endCxn id="13" idx="0"/>
          </p:cNvCxnSpPr>
          <p:nvPr/>
        </p:nvCxnSpPr>
        <p:spPr>
          <a:xfrm>
            <a:off x="3082330" y="2139702"/>
            <a:ext cx="1377791" cy="779291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5" idx="4"/>
            <a:endCxn id="13" idx="0"/>
          </p:cNvCxnSpPr>
          <p:nvPr/>
        </p:nvCxnSpPr>
        <p:spPr>
          <a:xfrm>
            <a:off x="4453930" y="2139702"/>
            <a:ext cx="6191" cy="779291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6" idx="4"/>
            <a:endCxn id="13" idx="0"/>
          </p:cNvCxnSpPr>
          <p:nvPr/>
        </p:nvCxnSpPr>
        <p:spPr>
          <a:xfrm flipH="1">
            <a:off x="4460121" y="2139702"/>
            <a:ext cx="1336834" cy="779291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7" idx="4"/>
            <a:endCxn id="13" idx="0"/>
          </p:cNvCxnSpPr>
          <p:nvPr/>
        </p:nvCxnSpPr>
        <p:spPr>
          <a:xfrm flipH="1">
            <a:off x="4460121" y="2139702"/>
            <a:ext cx="2708434" cy="779291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054913" y="3829129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如何在内网环境下解决项目特定的查询服务需求？</a:t>
            </a:r>
          </a:p>
        </p:txBody>
      </p:sp>
    </p:spTree>
    <p:extLst>
      <p:ext uri="{BB962C8B-B14F-4D97-AF65-F5344CB8AC3E}">
        <p14:creationId xmlns:p14="http://schemas.microsoft.com/office/powerpoint/2010/main" val="2886745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20342" y="2285459"/>
            <a:ext cx="7446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02.NPGIS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地图解决方案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及关键特性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49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995936" y="1491630"/>
            <a:ext cx="3528392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755575" y="1419622"/>
            <a:ext cx="2592289" cy="2376264"/>
          </a:xfrm>
          <a:prstGeom prst="rect">
            <a:avLst/>
          </a:prstGeom>
          <a:noFill/>
          <a:ln w="19050">
            <a:solidFill>
              <a:srgbClr val="FFCC66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83567" y="123478"/>
            <a:ext cx="254691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NPGIS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整体解决方案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55575" y="4024500"/>
            <a:ext cx="6840761" cy="77949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sz="1600" dirty="0" smtClean="0"/>
              <a:t>多种外部地图服务</a:t>
            </a:r>
            <a:endParaRPr lang="zh-CN" altLang="en-US" sz="16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899592" y="4169649"/>
            <a:ext cx="690369" cy="345184"/>
            <a:chOff x="177010" y="936105"/>
            <a:chExt cx="690369" cy="345184"/>
          </a:xfrm>
        </p:grpSpPr>
        <p:sp>
          <p:nvSpPr>
            <p:cNvPr id="17" name="矩形 16"/>
            <p:cNvSpPr/>
            <p:nvPr/>
          </p:nvSpPr>
          <p:spPr>
            <a:xfrm>
              <a:off x="177010" y="936105"/>
              <a:ext cx="690369" cy="34518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ArcGis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77010" y="936105"/>
              <a:ext cx="690369" cy="345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000" kern="12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742643" y="4169649"/>
            <a:ext cx="690369" cy="345184"/>
            <a:chOff x="835691" y="1081020"/>
            <a:chExt cx="690369" cy="345184"/>
          </a:xfrm>
        </p:grpSpPr>
        <p:sp>
          <p:nvSpPr>
            <p:cNvPr id="20" name="矩形 19"/>
            <p:cNvSpPr/>
            <p:nvPr/>
          </p:nvSpPr>
          <p:spPr>
            <a:xfrm>
              <a:off x="835691" y="1081020"/>
              <a:ext cx="690369" cy="3451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PGIS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35691" y="1081020"/>
              <a:ext cx="690369" cy="345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000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585694" y="4169649"/>
            <a:ext cx="702333" cy="345184"/>
            <a:chOff x="165046" y="936105"/>
            <a:chExt cx="702333" cy="345184"/>
          </a:xfrm>
        </p:grpSpPr>
        <p:sp>
          <p:nvSpPr>
            <p:cNvPr id="23" name="矩形 22"/>
            <p:cNvSpPr/>
            <p:nvPr/>
          </p:nvSpPr>
          <p:spPr>
            <a:xfrm>
              <a:off x="165046" y="936105"/>
              <a:ext cx="690369" cy="34518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天地图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177010" y="936105"/>
              <a:ext cx="690369" cy="345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000" kern="12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440709" y="4169649"/>
            <a:ext cx="690369" cy="345184"/>
            <a:chOff x="835691" y="1081020"/>
            <a:chExt cx="690369" cy="345184"/>
          </a:xfrm>
        </p:grpSpPr>
        <p:sp>
          <p:nvSpPr>
            <p:cNvPr id="26" name="矩形 25"/>
            <p:cNvSpPr/>
            <p:nvPr/>
          </p:nvSpPr>
          <p:spPr>
            <a:xfrm>
              <a:off x="835691" y="1081020"/>
              <a:ext cx="690369" cy="3451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google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35691" y="1081020"/>
              <a:ext cx="690369" cy="345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000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283760" y="4169649"/>
            <a:ext cx="690369" cy="345184"/>
            <a:chOff x="177010" y="936105"/>
            <a:chExt cx="690369" cy="345184"/>
          </a:xfrm>
        </p:grpSpPr>
        <p:sp>
          <p:nvSpPr>
            <p:cNvPr id="32" name="矩形 31"/>
            <p:cNvSpPr/>
            <p:nvPr/>
          </p:nvSpPr>
          <p:spPr>
            <a:xfrm>
              <a:off x="177010" y="936105"/>
              <a:ext cx="690369" cy="34518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百度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010" y="936105"/>
              <a:ext cx="690369" cy="345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000" kern="12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26811" y="4169649"/>
            <a:ext cx="690369" cy="345184"/>
            <a:chOff x="177010" y="936105"/>
            <a:chExt cx="690369" cy="345184"/>
          </a:xfrm>
        </p:grpSpPr>
        <p:sp>
          <p:nvSpPr>
            <p:cNvPr id="35" name="矩形 34"/>
            <p:cNvSpPr/>
            <p:nvPr/>
          </p:nvSpPr>
          <p:spPr>
            <a:xfrm>
              <a:off x="177010" y="936105"/>
              <a:ext cx="690369" cy="3451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高德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177010" y="936105"/>
              <a:ext cx="690369" cy="345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000" kern="12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827585" y="2931790"/>
            <a:ext cx="2304256" cy="6354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j-ea"/>
                <a:ea typeface="+mj-ea"/>
              </a:rPr>
              <a:t>NPGIS SDK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995937" y="2931790"/>
            <a:ext cx="3528392" cy="3177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j-ea"/>
                <a:ea typeface="+mj-ea"/>
              </a:rPr>
              <a:t>NPGIS Server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73" name="五边形 72"/>
          <p:cNvSpPr/>
          <p:nvPr/>
        </p:nvSpPr>
        <p:spPr>
          <a:xfrm>
            <a:off x="827584" y="1563638"/>
            <a:ext cx="1030138" cy="420551"/>
          </a:xfrm>
          <a:prstGeom prst="homePlate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C#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74" name="五边形 73"/>
          <p:cNvSpPr/>
          <p:nvPr/>
        </p:nvSpPr>
        <p:spPr>
          <a:xfrm>
            <a:off x="2078851" y="1563636"/>
            <a:ext cx="1052990" cy="420551"/>
          </a:xfrm>
          <a:prstGeom prst="homePlate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JS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75" name="五边形 74"/>
          <p:cNvSpPr/>
          <p:nvPr/>
        </p:nvSpPr>
        <p:spPr>
          <a:xfrm>
            <a:off x="827584" y="2136589"/>
            <a:ext cx="1030138" cy="420551"/>
          </a:xfrm>
          <a:prstGeom prst="homePlate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3D JS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76" name="五边形 75"/>
          <p:cNvSpPr/>
          <p:nvPr/>
        </p:nvSpPr>
        <p:spPr>
          <a:xfrm>
            <a:off x="2078851" y="2136587"/>
            <a:ext cx="1052990" cy="420551"/>
          </a:xfrm>
          <a:prstGeom prst="homePlate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JS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扩展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78" name="五边形 77"/>
          <p:cNvSpPr/>
          <p:nvPr/>
        </p:nvSpPr>
        <p:spPr>
          <a:xfrm>
            <a:off x="4139952" y="1563638"/>
            <a:ext cx="738738" cy="420551"/>
          </a:xfrm>
          <a:prstGeom prst="homePlate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路径规划</a:t>
            </a:r>
          </a:p>
        </p:txBody>
      </p:sp>
      <p:sp>
        <p:nvSpPr>
          <p:cNvPr id="79" name="五边形 78"/>
          <p:cNvSpPr/>
          <p:nvPr/>
        </p:nvSpPr>
        <p:spPr>
          <a:xfrm>
            <a:off x="4959427" y="1563636"/>
            <a:ext cx="755126" cy="420551"/>
          </a:xfrm>
          <a:prstGeom prst="homePlate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兴趣点</a:t>
            </a:r>
          </a:p>
        </p:txBody>
      </p:sp>
      <p:sp>
        <p:nvSpPr>
          <p:cNvPr id="80" name="五边形 79"/>
          <p:cNvSpPr/>
          <p:nvPr/>
        </p:nvSpPr>
        <p:spPr>
          <a:xfrm>
            <a:off x="4139952" y="2136589"/>
            <a:ext cx="738738" cy="420551"/>
          </a:xfrm>
          <a:prstGeom prst="homePlate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路口</a:t>
            </a:r>
          </a:p>
        </p:txBody>
      </p:sp>
      <p:sp>
        <p:nvSpPr>
          <p:cNvPr id="81" name="五边形 80"/>
          <p:cNvSpPr/>
          <p:nvPr/>
        </p:nvSpPr>
        <p:spPr>
          <a:xfrm>
            <a:off x="4959427" y="2136587"/>
            <a:ext cx="755126" cy="420551"/>
          </a:xfrm>
          <a:prstGeom prst="homePlate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缓冲区</a:t>
            </a:r>
          </a:p>
        </p:txBody>
      </p:sp>
      <p:sp>
        <p:nvSpPr>
          <p:cNvPr id="82" name="五边形 81"/>
          <p:cNvSpPr/>
          <p:nvPr/>
        </p:nvSpPr>
        <p:spPr>
          <a:xfrm>
            <a:off x="5788477" y="1563636"/>
            <a:ext cx="755126" cy="420551"/>
          </a:xfrm>
          <a:prstGeom prst="homePlate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路网</a:t>
            </a:r>
          </a:p>
        </p:txBody>
      </p:sp>
      <p:sp>
        <p:nvSpPr>
          <p:cNvPr id="83" name="五边形 82"/>
          <p:cNvSpPr/>
          <p:nvPr/>
        </p:nvSpPr>
        <p:spPr>
          <a:xfrm>
            <a:off x="5788477" y="2136587"/>
            <a:ext cx="755126" cy="420551"/>
          </a:xfrm>
          <a:prstGeom prst="homePlate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逆地址</a:t>
            </a:r>
          </a:p>
        </p:txBody>
      </p:sp>
      <p:sp>
        <p:nvSpPr>
          <p:cNvPr id="84" name="矩形 83"/>
          <p:cNvSpPr/>
          <p:nvPr/>
        </p:nvSpPr>
        <p:spPr>
          <a:xfrm>
            <a:off x="755575" y="677476"/>
            <a:ext cx="6840761" cy="5261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应用层</a:t>
            </a:r>
          </a:p>
        </p:txBody>
      </p:sp>
      <p:sp>
        <p:nvSpPr>
          <p:cNvPr id="88" name="矩形 87"/>
          <p:cNvSpPr/>
          <p:nvPr/>
        </p:nvSpPr>
        <p:spPr>
          <a:xfrm>
            <a:off x="3995937" y="3263062"/>
            <a:ext cx="3528392" cy="31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+mj-ea"/>
                <a:ea typeface="+mj-ea"/>
              </a:rPr>
              <a:t>NPGIS</a:t>
            </a:r>
            <a:r>
              <a:rPr lang="zh-CN" altLang="en-US" sz="1400" dirty="0" smtClean="0">
                <a:latin typeface="+mj-ea"/>
                <a:ea typeface="+mj-ea"/>
              </a:rPr>
              <a:t>下载工具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89" name="五边形 88"/>
          <p:cNvSpPr/>
          <p:nvPr/>
        </p:nvSpPr>
        <p:spPr>
          <a:xfrm>
            <a:off x="6652573" y="1563636"/>
            <a:ext cx="755126" cy="420551"/>
          </a:xfrm>
          <a:prstGeom prst="homePlate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切片服务</a:t>
            </a:r>
          </a:p>
        </p:txBody>
      </p:sp>
      <p:sp>
        <p:nvSpPr>
          <p:cNvPr id="90" name="五边形 89"/>
          <p:cNvSpPr/>
          <p:nvPr/>
        </p:nvSpPr>
        <p:spPr>
          <a:xfrm>
            <a:off x="6666671" y="2136586"/>
            <a:ext cx="755126" cy="420551"/>
          </a:xfrm>
          <a:prstGeom prst="homePlate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j-ea"/>
                <a:ea typeface="+mj-ea"/>
              </a:rPr>
              <a:t>…</a:t>
            </a:r>
            <a:endParaRPr lang="zh-CN" altLang="en-US" sz="1400" dirty="0">
              <a:latin typeface="+mj-ea"/>
              <a:ea typeface="+mj-ea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5969863" y="4170782"/>
            <a:ext cx="690369" cy="345184"/>
            <a:chOff x="177010" y="936105"/>
            <a:chExt cx="690369" cy="345184"/>
          </a:xfrm>
        </p:grpSpPr>
        <p:sp>
          <p:nvSpPr>
            <p:cNvPr id="92" name="矩形 91"/>
            <p:cNvSpPr/>
            <p:nvPr/>
          </p:nvSpPr>
          <p:spPr>
            <a:xfrm>
              <a:off x="177010" y="936105"/>
              <a:ext cx="690369" cy="34518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WMTS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177010" y="936105"/>
              <a:ext cx="690369" cy="345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000" kern="12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95" name="直接连接符 94"/>
          <p:cNvCxnSpPr>
            <a:stCxn id="39" idx="2"/>
          </p:cNvCxnSpPr>
          <p:nvPr/>
        </p:nvCxnSpPr>
        <p:spPr>
          <a:xfrm>
            <a:off x="1979713" y="3567272"/>
            <a:ext cx="0" cy="457228"/>
          </a:xfrm>
          <a:prstGeom prst="line">
            <a:avLst/>
          </a:prstGeom>
          <a:ln w="19050">
            <a:prstDash val="sysDash"/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88" idx="2"/>
          </p:cNvCxnSpPr>
          <p:nvPr/>
        </p:nvCxnSpPr>
        <p:spPr>
          <a:xfrm flipH="1">
            <a:off x="5760132" y="3579862"/>
            <a:ext cx="1" cy="444638"/>
          </a:xfrm>
          <a:prstGeom prst="line">
            <a:avLst/>
          </a:prstGeom>
          <a:ln w="19050">
            <a:prstDash val="sysDash"/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6804248" y="4169649"/>
            <a:ext cx="690369" cy="345184"/>
            <a:chOff x="177010" y="936105"/>
            <a:chExt cx="690369" cy="345184"/>
          </a:xfrm>
        </p:grpSpPr>
        <p:sp>
          <p:nvSpPr>
            <p:cNvPr id="48" name="矩形 47"/>
            <p:cNvSpPr/>
            <p:nvPr/>
          </p:nvSpPr>
          <p:spPr>
            <a:xfrm>
              <a:off x="177010" y="936105"/>
              <a:ext cx="690369" cy="3451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77010" y="936105"/>
              <a:ext cx="690369" cy="345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000" kern="12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10" name="肘形连接符 9"/>
          <p:cNvCxnSpPr>
            <a:stCxn id="7" idx="1"/>
            <a:endCxn id="39" idx="3"/>
          </p:cNvCxnSpPr>
          <p:nvPr/>
        </p:nvCxnSpPr>
        <p:spPr>
          <a:xfrm rot="10800000" flipV="1">
            <a:off x="3131842" y="2139701"/>
            <a:ext cx="864095" cy="1109829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88" idx="3"/>
            <a:endCxn id="58" idx="3"/>
          </p:cNvCxnSpPr>
          <p:nvPr/>
        </p:nvCxnSpPr>
        <p:spPr>
          <a:xfrm flipV="1">
            <a:off x="7524329" y="3090660"/>
            <a:ext cx="12700" cy="330802"/>
          </a:xfrm>
          <a:prstGeom prst="bentConnector3">
            <a:avLst>
              <a:gd name="adj1" fmla="val 180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786687" y="308917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数据支持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3707904" y="1419622"/>
            <a:ext cx="3888432" cy="2376264"/>
          </a:xfrm>
          <a:prstGeom prst="rect">
            <a:avLst/>
          </a:prstGeom>
          <a:noFill/>
          <a:ln w="19050">
            <a:solidFill>
              <a:srgbClr val="FFCC66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肘形连接符 44"/>
          <p:cNvCxnSpPr>
            <a:stCxn id="7" idx="3"/>
            <a:endCxn id="84" idx="3"/>
          </p:cNvCxnSpPr>
          <p:nvPr/>
        </p:nvCxnSpPr>
        <p:spPr>
          <a:xfrm flipV="1">
            <a:off x="7524328" y="940537"/>
            <a:ext cx="72008" cy="1199165"/>
          </a:xfrm>
          <a:prstGeom prst="bentConnector3">
            <a:avLst>
              <a:gd name="adj1" fmla="val 319783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812360" y="1210087"/>
            <a:ext cx="7329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第三方地图引擎</a:t>
            </a:r>
          </a:p>
        </p:txBody>
      </p:sp>
      <p:cxnSp>
        <p:nvCxnSpPr>
          <p:cNvPr id="53" name="直接箭头连接符 52"/>
          <p:cNvCxnSpPr>
            <a:stCxn id="85" idx="0"/>
          </p:cNvCxnSpPr>
          <p:nvPr/>
        </p:nvCxnSpPr>
        <p:spPr>
          <a:xfrm flipH="1" flipV="1">
            <a:off x="2051719" y="1203598"/>
            <a:ext cx="1" cy="21602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87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5" grpId="0" animBg="1"/>
      <p:bldP spid="14" grpId="0" animBg="1"/>
      <p:bldP spid="39" grpId="0" animBg="1"/>
      <p:bldP spid="58" grpId="0" animBg="1"/>
      <p:bldP spid="73" grpId="0" animBg="1"/>
      <p:bldP spid="74" grpId="0" animBg="1"/>
      <p:bldP spid="75" grpId="0" animBg="1"/>
      <p:bldP spid="76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8" grpId="0" animBg="1"/>
      <p:bldP spid="89" grpId="0" animBg="1"/>
      <p:bldP spid="90" grpId="0" animBg="1"/>
      <p:bldP spid="41" grpId="0"/>
      <p:bldP spid="71" grpId="0" animBg="1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5846" y="123478"/>
            <a:ext cx="3783665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NPGIS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地图下载与数据处理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3908202" y="773782"/>
            <a:ext cx="3987280" cy="1864424"/>
          </a:xfrm>
          <a:custGeom>
            <a:avLst/>
            <a:gdLst>
              <a:gd name="connsiteX0" fmla="*/ 0 w 3987280"/>
              <a:gd name="connsiteY0" fmla="*/ 0 h 1864424"/>
              <a:gd name="connsiteX1" fmla="*/ 3987280 w 3987280"/>
              <a:gd name="connsiteY1" fmla="*/ 0 h 1864424"/>
              <a:gd name="connsiteX2" fmla="*/ 3987280 w 3987280"/>
              <a:gd name="connsiteY2" fmla="*/ 1864424 h 1864424"/>
              <a:gd name="connsiteX3" fmla="*/ 0 w 3987280"/>
              <a:gd name="connsiteY3" fmla="*/ 1864424 h 1864424"/>
              <a:gd name="connsiteX4" fmla="*/ 0 w 3987280"/>
              <a:gd name="connsiteY4" fmla="*/ 0 h 186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7280" h="1864424">
                <a:moveTo>
                  <a:pt x="0" y="0"/>
                </a:moveTo>
                <a:lnTo>
                  <a:pt x="3987280" y="0"/>
                </a:lnTo>
                <a:lnTo>
                  <a:pt x="3987280" y="1864424"/>
                </a:lnTo>
                <a:lnTo>
                  <a:pt x="0" y="18644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400" kern="1200" dirty="0"/>
          </a:p>
        </p:txBody>
      </p:sp>
      <p:sp>
        <p:nvSpPr>
          <p:cNvPr id="5" name="矩形 4"/>
          <p:cNvSpPr/>
          <p:nvPr/>
        </p:nvSpPr>
        <p:spPr>
          <a:xfrm>
            <a:off x="1354169" y="773782"/>
            <a:ext cx="2758167" cy="1864424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1000" r="-2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任意多边形 5"/>
          <p:cNvSpPr/>
          <p:nvPr/>
        </p:nvSpPr>
        <p:spPr>
          <a:xfrm>
            <a:off x="1327376" y="2945836"/>
            <a:ext cx="3871774" cy="1864424"/>
          </a:xfrm>
          <a:custGeom>
            <a:avLst/>
            <a:gdLst>
              <a:gd name="connsiteX0" fmla="*/ 0 w 3871774"/>
              <a:gd name="connsiteY0" fmla="*/ 0 h 1864424"/>
              <a:gd name="connsiteX1" fmla="*/ 3871774 w 3871774"/>
              <a:gd name="connsiteY1" fmla="*/ 0 h 1864424"/>
              <a:gd name="connsiteX2" fmla="*/ 3871774 w 3871774"/>
              <a:gd name="connsiteY2" fmla="*/ 1864424 h 1864424"/>
              <a:gd name="connsiteX3" fmla="*/ 0 w 3871774"/>
              <a:gd name="connsiteY3" fmla="*/ 1864424 h 1864424"/>
              <a:gd name="connsiteX4" fmla="*/ 0 w 3871774"/>
              <a:gd name="connsiteY4" fmla="*/ 0 h 186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1774" h="1864424">
                <a:moveTo>
                  <a:pt x="0" y="0"/>
                </a:moveTo>
                <a:lnTo>
                  <a:pt x="3871774" y="0"/>
                </a:lnTo>
                <a:lnTo>
                  <a:pt x="3871774" y="1864424"/>
                </a:lnTo>
                <a:lnTo>
                  <a:pt x="0" y="18644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 dirty="0"/>
          </a:p>
        </p:txBody>
      </p:sp>
      <p:sp>
        <p:nvSpPr>
          <p:cNvPr id="7" name="矩形 6"/>
          <p:cNvSpPr/>
          <p:nvPr/>
        </p:nvSpPr>
        <p:spPr>
          <a:xfrm>
            <a:off x="4941432" y="2945836"/>
            <a:ext cx="2980842" cy="1864424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000" r="-18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4469510" y="970151"/>
            <a:ext cx="29828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地图切片服务</a:t>
            </a:r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下载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/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、兴趣点（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POI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）下载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/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、切片数据异构化（紧缩）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/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、路网路口下载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/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逆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地理编码数据完善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39753" y="3273827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en-US" altLang="zh-CN" sz="1400" dirty="0" err="1" smtClean="0">
                <a:solidFill>
                  <a:schemeClr val="bg1"/>
                </a:solidFill>
                <a:latin typeface="+mj-ea"/>
                <a:ea typeface="+mj-ea"/>
              </a:rPr>
              <a:t>shp</a:t>
            </a:r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1400" dirty="0" smtClean="0">
                <a:solidFill>
                  <a:schemeClr val="bg1"/>
                </a:solidFill>
                <a:latin typeface="+mj-ea"/>
                <a:ea typeface="+mj-ea"/>
              </a:rPr>
              <a:t>excel</a:t>
            </a:r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数据转换</a:t>
            </a:r>
            <a:endParaRPr lang="en-US" altLang="zh-CN" sz="1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lvl="0"/>
            <a:r>
              <a:rPr lang="en-US" altLang="zh-CN" sz="1400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点位</a:t>
            </a:r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坐标纠偏</a:t>
            </a:r>
            <a:endParaRPr lang="en-US" altLang="zh-CN" sz="1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lvl="0"/>
            <a:r>
              <a:rPr lang="en-US" altLang="zh-CN" sz="1400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、点位坐标转换</a:t>
            </a:r>
            <a:endParaRPr lang="en-US" altLang="zh-CN" sz="1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lvl="0"/>
            <a:r>
              <a:rPr lang="en-US" altLang="zh-CN" sz="1400" dirty="0" smtClean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、地图切片拼接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8833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36179" y="123478"/>
            <a:ext cx="2842638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NPGIS Server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地图服务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9" name="图示 38"/>
          <p:cNvGraphicFramePr/>
          <p:nvPr>
            <p:extLst>
              <p:ext uri="{D42A27DB-BD31-4B8C-83A1-F6EECF244321}">
                <p14:modId xmlns:p14="http://schemas.microsoft.com/office/powerpoint/2010/main" val="1600815980"/>
              </p:ext>
            </p:extLst>
          </p:nvPr>
        </p:nvGraphicFramePr>
        <p:xfrm>
          <a:off x="291875" y="915566"/>
          <a:ext cx="8600605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1536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>
        <p:bldAsOne/>
      </p:bldGraphic>
    </p:bldLst>
  </p:timing>
</p:sld>
</file>

<file path=ppt/theme/theme1.xml><?xml version="1.0" encoding="utf-8"?>
<a:theme xmlns:a="http://schemas.openxmlformats.org/drawingml/2006/main" name="主题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主题3</Template>
  <TotalTime>767</TotalTime>
  <Words>727</Words>
  <Application>Microsoft Office PowerPoint</Application>
  <PresentationFormat>全屏显示(16:9)</PresentationFormat>
  <Paragraphs>157</Paragraphs>
  <Slides>27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主题3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</dc:creator>
  <cp:lastModifiedBy>Administrator</cp:lastModifiedBy>
  <cp:revision>420</cp:revision>
  <dcterms:created xsi:type="dcterms:W3CDTF">2015-03-26T02:37:51Z</dcterms:created>
  <dcterms:modified xsi:type="dcterms:W3CDTF">2016-08-07T23:59:15Z</dcterms:modified>
</cp:coreProperties>
</file>